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7"/>
  </p:notesMasterIdLst>
  <p:sldIdLst>
    <p:sldId id="256" r:id="rId2"/>
    <p:sldId id="266" r:id="rId3"/>
    <p:sldId id="267" r:id="rId4"/>
    <p:sldId id="268" r:id="rId5"/>
    <p:sldId id="269" r:id="rId6"/>
  </p:sldIdLst>
  <p:sldSz cx="9144000" cy="5143500" type="screen16x9"/>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5E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30" autoAdjust="0"/>
    <p:restoredTop sz="87621" autoAdjust="0"/>
  </p:normalViewPr>
  <p:slideViewPr>
    <p:cSldViewPr>
      <p:cViewPr varScale="1">
        <p:scale>
          <a:sx n="99" d="100"/>
          <a:sy n="99" d="100"/>
        </p:scale>
        <p:origin x="408" y="8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extLst/>
          </a:lstStyle>
          <a:p>
            <a:fld id="{A8ADFD5B-A66C-449C-B6E8-FB716D07777D}" type="datetimeFigureOut">
              <a:rPr lang="en-US" smtClean="0"/>
              <a:pPr/>
              <a:t>2/22/2016</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rtlCol="0" anchor="ctr"/>
          <a:lstStyle>
            <a:extLst/>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extLst/>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extLst/>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extLst/>
          </a:lstStyle>
          <a:p>
            <a:fld id="{CA5D3BF3-D352-46FC-8343-31F56E6730EA}" type="slidenum">
              <a:rPr lang="en-US" smtClean="0"/>
              <a:pPr/>
              <a:t>‹Nº›</a:t>
            </a:fld>
            <a:endParaRPr lang="en-US"/>
          </a:p>
        </p:txBody>
      </p:sp>
    </p:spTree>
    <p:extLst>
      <p:ext uri="{BB962C8B-B14F-4D97-AF65-F5344CB8AC3E}">
        <p14:creationId xmlns:p14="http://schemas.microsoft.com/office/powerpoint/2010/main" val="502515419"/>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pPr marL="0" marR="0" indent="0" algn="l" defTabSz="914400" rtl="0" eaLnBrk="1" fontAlgn="auto" latinLnBrk="0" hangingPunct="1">
              <a:lnSpc>
                <a:spcPct val="100000"/>
              </a:lnSpc>
              <a:spcBef>
                <a:spcPts val="0"/>
              </a:spcBef>
              <a:spcAft>
                <a:spcPts val="0"/>
              </a:spcAft>
              <a:buClrTx/>
              <a:buSzTx/>
              <a:buFontTx/>
              <a:buNone/>
              <a:tabLst/>
              <a:defRPr/>
            </a:pPr>
            <a:r>
              <a:rPr lang="es-AR" baseline="0" noProof="0" dirty="0" smtClean="0"/>
              <a:t>Registros </a:t>
            </a:r>
            <a:r>
              <a:rPr lang="es-AR" baseline="0" noProof="0" dirty="0" err="1" smtClean="0"/>
              <a:t>Akashicos</a:t>
            </a:r>
            <a:r>
              <a:rPr lang="es-AR" baseline="0" noProof="0" dirty="0" smtClean="0"/>
              <a:t>: el sistema, </a:t>
            </a:r>
            <a:r>
              <a:rPr lang="es-AR" sz="1200" baseline="0" noProof="0" dirty="0" smtClean="0">
                <a:latin typeface="Cambria" panose="02040503050406030204" pitchFamily="18" charset="0"/>
              </a:rPr>
              <a:t>d</a:t>
            </a:r>
            <a:r>
              <a:rPr lang="es-AR" altLang="x-none" sz="1200" dirty="0" err="1" smtClean="0">
                <a:latin typeface="Cambria" panose="02040503050406030204" pitchFamily="18" charset="0"/>
              </a:rPr>
              <a:t>efinido</a:t>
            </a:r>
            <a:r>
              <a:rPr lang="es-AR" altLang="x-none" sz="1200" dirty="0" smtClean="0">
                <a:latin typeface="Cambria" panose="02040503050406030204" pitchFamily="18" charset="0"/>
              </a:rPr>
              <a:t> por los orientales como una gran base de datos  universal que guarda la memoria del alma de todo lo viviente. </a:t>
            </a:r>
          </a:p>
          <a:p>
            <a:pPr marL="0" marR="0" indent="0" algn="l" defTabSz="914400" rtl="0" eaLnBrk="1" fontAlgn="auto" latinLnBrk="0" hangingPunct="1">
              <a:lnSpc>
                <a:spcPct val="100000"/>
              </a:lnSpc>
              <a:spcBef>
                <a:spcPts val="0"/>
              </a:spcBef>
              <a:spcAft>
                <a:spcPts val="0"/>
              </a:spcAft>
              <a:buClrTx/>
              <a:buSzTx/>
              <a:buFontTx/>
              <a:buNone/>
              <a:tabLst/>
              <a:defRPr/>
            </a:pPr>
            <a:r>
              <a:rPr lang="es-AR" altLang="x-none" sz="1200" b="1" dirty="0" smtClean="0">
                <a:latin typeface="Cambria" panose="02040503050406030204" pitchFamily="18" charset="0"/>
              </a:rPr>
              <a:t>Infinito </a:t>
            </a:r>
            <a:r>
              <a:rPr lang="es-AR" altLang="x-none" sz="1200" b="1" dirty="0" err="1" smtClean="0">
                <a:latin typeface="Cambria" panose="02040503050406030204" pitchFamily="18" charset="0"/>
              </a:rPr>
              <a:t>Akashico</a:t>
            </a:r>
            <a:r>
              <a:rPr lang="es-AR" altLang="x-none" sz="1200" b="1" dirty="0" smtClean="0">
                <a:latin typeface="Cambria" panose="02040503050406030204" pitchFamily="18" charset="0"/>
              </a:rPr>
              <a:t> </a:t>
            </a:r>
            <a:r>
              <a:rPr lang="es-AR" altLang="x-none" sz="1200" dirty="0" smtClean="0">
                <a:latin typeface="Cambria" panose="02040503050406030204" pitchFamily="18" charset="0"/>
              </a:rPr>
              <a:t>es una de las técnicas que nos provee de la llave para abrir ese archivo. </a:t>
            </a:r>
          </a:p>
          <a:p>
            <a:pPr marL="0" marR="0" indent="0" algn="l" defTabSz="914400" rtl="0" eaLnBrk="1" fontAlgn="auto" latinLnBrk="0" hangingPunct="1">
              <a:lnSpc>
                <a:spcPct val="100000"/>
              </a:lnSpc>
              <a:spcBef>
                <a:spcPts val="0"/>
              </a:spcBef>
              <a:spcAft>
                <a:spcPts val="0"/>
              </a:spcAft>
              <a:buClrTx/>
              <a:buSzTx/>
              <a:buFontTx/>
              <a:buNone/>
              <a:tabLst/>
              <a:defRPr/>
            </a:pPr>
            <a:r>
              <a:rPr lang="es-AR" sz="1200" b="1" dirty="0" smtClean="0">
                <a:latin typeface="Cambria" panose="02040503050406030204" pitchFamily="18" charset="0"/>
              </a:rPr>
              <a:t>Infinito </a:t>
            </a:r>
            <a:r>
              <a:rPr lang="es-AR" sz="1200" b="1" dirty="0" err="1" smtClean="0">
                <a:latin typeface="Cambria" panose="02040503050406030204" pitchFamily="18" charset="0"/>
              </a:rPr>
              <a:t>Akashico</a:t>
            </a:r>
            <a:r>
              <a:rPr lang="es-AR" sz="1200" b="1" dirty="0" smtClean="0">
                <a:latin typeface="Cambria" panose="02040503050406030204" pitchFamily="18" charset="0"/>
              </a:rPr>
              <a:t> </a:t>
            </a:r>
            <a:r>
              <a:rPr lang="es-AR" altLang="x-none" sz="1200" dirty="0" smtClean="0">
                <a:latin typeface="Cambria" panose="02040503050406030204" pitchFamily="18" charset="0"/>
              </a:rPr>
              <a:t>es una técnica de comunicación de nivel espiritual, que no </a:t>
            </a:r>
            <a:r>
              <a:rPr lang="es-AR" sz="1200" dirty="0" smtClean="0">
                <a:latin typeface="Cambria" panose="02040503050406030204" pitchFamily="18" charset="0"/>
              </a:rPr>
              <a:t>se basa exclusivamente en “oraciones llave”,  también en movimientos de manos y visualizaciones con lo cual se genera la activación de la energía y elevación de frecuencia vibratoria para el acceso al sistema.</a:t>
            </a:r>
          </a:p>
          <a:p>
            <a:pPr marL="0" marR="0" indent="0" algn="l" defTabSz="914400" rtl="0" eaLnBrk="1" fontAlgn="auto" latinLnBrk="0" hangingPunct="1">
              <a:lnSpc>
                <a:spcPct val="100000"/>
              </a:lnSpc>
              <a:spcBef>
                <a:spcPts val="0"/>
              </a:spcBef>
              <a:spcAft>
                <a:spcPts val="0"/>
              </a:spcAft>
              <a:buClrTx/>
              <a:buSzTx/>
              <a:buFontTx/>
              <a:buNone/>
              <a:tabLst/>
              <a:defRPr/>
            </a:pPr>
            <a:r>
              <a:rPr lang="es-AR" altLang="x-none" sz="1200" dirty="0" smtClean="0">
                <a:latin typeface="Cambria" panose="02040503050406030204" pitchFamily="18" charset="0"/>
              </a:rPr>
              <a:t>La técnica está asentada en procesos evolutivos del alma, </a:t>
            </a:r>
            <a:r>
              <a:rPr lang="es-AR" sz="1200" dirty="0" smtClean="0">
                <a:latin typeface="Cambria" panose="02040503050406030204" pitchFamily="18" charset="0"/>
              </a:rPr>
              <a:t>ofrece un </a:t>
            </a:r>
            <a:r>
              <a:rPr lang="es-AR" sz="1200" b="1" dirty="0" smtClean="0">
                <a:latin typeface="Cambria" panose="02040503050406030204" pitchFamily="18" charset="0"/>
              </a:rPr>
              <a:t>caudal energético de alta vibración </a:t>
            </a:r>
            <a:r>
              <a:rPr lang="es-AR" sz="1200" dirty="0" smtClean="0">
                <a:latin typeface="Cambria" panose="02040503050406030204" pitchFamily="18" charset="0"/>
              </a:rPr>
              <a:t>y además se adapta a los rasgos de la cultura occidental.</a:t>
            </a:r>
          </a:p>
          <a:p>
            <a:pPr marL="0" marR="0" indent="0" algn="l" defTabSz="914400" rtl="0" eaLnBrk="1" fontAlgn="auto" latinLnBrk="0" hangingPunct="1">
              <a:lnSpc>
                <a:spcPct val="100000"/>
              </a:lnSpc>
              <a:spcBef>
                <a:spcPts val="0"/>
              </a:spcBef>
              <a:spcAft>
                <a:spcPts val="0"/>
              </a:spcAft>
              <a:buClrTx/>
              <a:buSzTx/>
              <a:buFontTx/>
              <a:buNone/>
              <a:tabLst/>
              <a:defRPr/>
            </a:pPr>
            <a:endParaRPr lang="es-AR" altLang="x-none" sz="1200" dirty="0" smtClean="0">
              <a:latin typeface="Cambria" panose="02040503050406030204" pitchFamily="18" charset="0"/>
            </a:endParaRPr>
          </a:p>
          <a:p>
            <a:endParaRPr lang="es-AR" baseline="0" noProof="0" dirty="0" smtClean="0"/>
          </a:p>
          <a:p>
            <a:endParaRPr lang="es-AR" noProof="0"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1</a:t>
            </a:fld>
            <a:endParaRPr lang="en-US"/>
          </a:p>
        </p:txBody>
      </p:sp>
    </p:spTree>
    <p:extLst>
      <p:ext uri="{BB962C8B-B14F-4D97-AF65-F5344CB8AC3E}">
        <p14:creationId xmlns:p14="http://schemas.microsoft.com/office/powerpoint/2010/main" val="1772450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2</a:t>
            </a:fld>
            <a:endParaRPr lang="en-US"/>
          </a:p>
        </p:txBody>
      </p:sp>
    </p:spTree>
    <p:extLst>
      <p:ext uri="{BB962C8B-B14F-4D97-AF65-F5344CB8AC3E}">
        <p14:creationId xmlns:p14="http://schemas.microsoft.com/office/powerpoint/2010/main" val="2355137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3</a:t>
            </a:fld>
            <a:endParaRPr lang="en-US"/>
          </a:p>
        </p:txBody>
      </p:sp>
    </p:spTree>
    <p:extLst>
      <p:ext uri="{BB962C8B-B14F-4D97-AF65-F5344CB8AC3E}">
        <p14:creationId xmlns:p14="http://schemas.microsoft.com/office/powerpoint/2010/main" val="2722151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4</a:t>
            </a:fld>
            <a:endParaRPr lang="en-US"/>
          </a:p>
        </p:txBody>
      </p:sp>
    </p:spTree>
    <p:extLst>
      <p:ext uri="{BB962C8B-B14F-4D97-AF65-F5344CB8AC3E}">
        <p14:creationId xmlns:p14="http://schemas.microsoft.com/office/powerpoint/2010/main" val="3233163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5</a:t>
            </a:fld>
            <a:endParaRPr lang="en-US"/>
          </a:p>
        </p:txBody>
      </p:sp>
    </p:spTree>
    <p:extLst>
      <p:ext uri="{BB962C8B-B14F-4D97-AF65-F5344CB8AC3E}">
        <p14:creationId xmlns:p14="http://schemas.microsoft.com/office/powerpoint/2010/main" val="1035567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a:xfrm>
            <a:off x="0" y="4478274"/>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0" name="Rectangle 9"/>
          <p:cNvSpPr/>
          <p:nvPr/>
        </p:nvSpPr>
        <p:spPr>
          <a:xfrm>
            <a:off x="-9144" y="4539996"/>
            <a:ext cx="2249424"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1" name="Rectangle 10"/>
          <p:cNvSpPr/>
          <p:nvPr/>
        </p:nvSpPr>
        <p:spPr>
          <a:xfrm>
            <a:off x="2359152" y="4533138"/>
            <a:ext cx="6784848"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9" name="Subtitle 8"/>
          <p:cNvSpPr>
            <a:spLocks noGrp="1"/>
          </p:cNvSpPr>
          <p:nvPr>
            <p:ph type="subTitle" idx="1"/>
          </p:nvPr>
        </p:nvSpPr>
        <p:spPr>
          <a:xfrm>
            <a:off x="2362200" y="4537528"/>
            <a:ext cx="6515100" cy="514350"/>
          </a:xfrm>
        </p:spPr>
        <p:txBody>
          <a:bodyPr anchor="ctr"/>
          <a:lstStyle>
            <a:lvl1pPr marL="0" indent="0" algn="l">
              <a:buNone/>
              <a:defRPr sz="28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dirty="0"/>
          </a:p>
        </p:txBody>
      </p:sp>
      <p:sp>
        <p:nvSpPr>
          <p:cNvPr id="28" name="Date Placeholder 27"/>
          <p:cNvSpPr>
            <a:spLocks noGrp="1"/>
          </p:cNvSpPr>
          <p:nvPr>
            <p:ph type="dt" sz="half" idx="10"/>
          </p:nvPr>
        </p:nvSpPr>
        <p:spPr>
          <a:xfrm>
            <a:off x="76200" y="4551524"/>
            <a:ext cx="2057400" cy="514350"/>
          </a:xfrm>
        </p:spPr>
        <p:txBody>
          <a:bodyPr>
            <a:noAutofit/>
          </a:bodyPr>
          <a:lstStyle>
            <a:lvl1pPr algn="ctr">
              <a:defRPr sz="2000">
                <a:solidFill>
                  <a:srgbClr val="FFFFFF"/>
                </a:solidFill>
              </a:defRPr>
            </a:lvl1pPr>
            <a:extLst/>
          </a:lstStyle>
          <a:p>
            <a:pPr algn="ctr"/>
            <a:fld id="{047E157E-8DCB-4F70-A0AF-5EB586A91DD4}" type="datetime1">
              <a:rPr lang="en-US" smtClean="0">
                <a:solidFill>
                  <a:srgbClr val="FFFFFF"/>
                </a:solidFill>
              </a:rPr>
              <a:pPr algn="ctr"/>
              <a:t>2/22/2016</a:t>
            </a:fld>
            <a:endParaRPr lang="en-US" sz="2000" dirty="0">
              <a:solidFill>
                <a:srgbClr val="FFFFFF"/>
              </a:solidFill>
            </a:endParaRPr>
          </a:p>
        </p:txBody>
      </p:sp>
      <p:sp>
        <p:nvSpPr>
          <p:cNvPr id="17" name="Footer Placeholder 16"/>
          <p:cNvSpPr>
            <a:spLocks noGrp="1"/>
          </p:cNvSpPr>
          <p:nvPr>
            <p:ph type="ftr" sz="quarter" idx="11"/>
          </p:nvPr>
        </p:nvSpPr>
        <p:spPr>
          <a:xfrm>
            <a:off x="2085393" y="177404"/>
            <a:ext cx="5867400" cy="273844"/>
          </a:xfrm>
        </p:spPr>
        <p:txBody>
          <a:bodyPr/>
          <a:lstStyle>
            <a:lvl1pPr algn="r">
              <a:defRPr>
                <a:solidFill>
                  <a:schemeClr val="tx2"/>
                </a:solidFill>
              </a:defRPr>
            </a:lvl1pPr>
            <a:extLst/>
          </a:lstStyle>
          <a:p>
            <a:pPr algn="r"/>
            <a:endParaRPr lang="en-US" dirty="0">
              <a:solidFill>
                <a:schemeClr val="tx2"/>
              </a:solidFill>
            </a:endParaRPr>
          </a:p>
        </p:txBody>
      </p:sp>
      <p:sp>
        <p:nvSpPr>
          <p:cNvPr id="29" name="Slide Number Placeholder 28"/>
          <p:cNvSpPr>
            <a:spLocks noGrp="1"/>
          </p:cNvSpPr>
          <p:nvPr>
            <p:ph type="sldNum" sz="quarter" idx="12"/>
          </p:nvPr>
        </p:nvSpPr>
        <p:spPr>
          <a:xfrm>
            <a:off x="8001000" y="171450"/>
            <a:ext cx="838200" cy="285750"/>
          </a:xfrm>
        </p:spPr>
        <p:txBody>
          <a:bodyPr/>
          <a:lstStyle>
            <a:lvl1pPr>
              <a:defRPr>
                <a:solidFill>
                  <a:schemeClr val="tx2"/>
                </a:solidFill>
              </a:defRPr>
            </a:lvl1pPr>
            <a:extLst/>
          </a:lstStyle>
          <a:p>
            <a:fld id="{8F82E0A0-C266-4798-8C8F-B9F91E9DA37E}" type="slidenum">
              <a:rPr lang="en-US" smtClean="0">
                <a:solidFill>
                  <a:schemeClr val="tx2"/>
                </a:solidFill>
              </a:rPr>
              <a:pPr/>
              <a:t>‹Nº›</a:t>
            </a:fld>
            <a:endParaRPr lang="en-US" dirty="0">
              <a:solidFill>
                <a:schemeClr val="tx2"/>
              </a:solidFill>
            </a:endParaRPr>
          </a:p>
        </p:txBody>
      </p:sp>
      <p:sp>
        <p:nvSpPr>
          <p:cNvPr id="12" name="Rectangle 11"/>
          <p:cNvSpPr>
            <a:spLocks noGrp="1"/>
          </p:cNvSpPr>
          <p:nvPr>
            <p:ph type="title"/>
          </p:nvPr>
        </p:nvSpPr>
        <p:spPr>
          <a:xfrm>
            <a:off x="2362200" y="2343150"/>
            <a:ext cx="6477000" cy="2038350"/>
          </a:xfrm>
        </p:spPr>
        <p:txBody>
          <a:bodyPr rtlCol="0" anchor="b"/>
          <a:lstStyle>
            <a:lvl1pPr>
              <a:defRPr cap="all" baseline="0"/>
            </a:lvl1pPr>
            <a:extLst/>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r>
              <a:rPr lang="en-US" smtClean="0"/>
              <a:t>Click to edit Master title style</a:t>
            </a:r>
            <a:endParaRPr lang="en-US" dirty="0"/>
          </a:p>
        </p:txBody>
      </p:sp>
      <p:sp>
        <p:nvSpPr>
          <p:cNvPr id="3" name="Rectangle 2"/>
          <p:cNvSpPr>
            <a:spLocks noGrp="1"/>
          </p:cNvSpPr>
          <p:nvPr>
            <p:ph type="dt" sz="half" idx="10"/>
          </p:nvPr>
        </p:nvSpPr>
        <p:spPr/>
        <p:txBody>
          <a:bodyPr/>
          <a:lstStyle>
            <a:extLst/>
          </a:lstStyle>
          <a:p>
            <a:fld id="{E4606EA6-EFEA-4C30-9264-4F9291A5780D}" type="datetime1">
              <a:rPr lang="en-US" smtClean="0"/>
              <a:pPr/>
              <a:t>2/22/2016</a:t>
            </a:fld>
            <a:endParaRPr lang="en-US"/>
          </a:p>
        </p:txBody>
      </p:sp>
      <p:sp>
        <p:nvSpPr>
          <p:cNvPr id="4" name="Rectangle 3"/>
          <p:cNvSpPr>
            <a:spLocks noGrp="1"/>
          </p:cNvSpPr>
          <p:nvPr>
            <p:ph type="ftr" sz="quarter" idx="11"/>
          </p:nvPr>
        </p:nvSpPr>
        <p:spPr/>
        <p:txBody>
          <a:bodyPr/>
          <a:lstStyle>
            <a:extLst/>
          </a:lstStyle>
          <a:p>
            <a:endParaRPr lang="en-US"/>
          </a:p>
        </p:txBody>
      </p:sp>
      <p:sp>
        <p:nvSpPr>
          <p:cNvPr id="5" name="Rectangle 4"/>
          <p:cNvSpPr>
            <a:spLocks noGrp="1"/>
          </p:cNvSpPr>
          <p:nvPr>
            <p:ph type="sldNum" sz="quarter" idx="12"/>
          </p:nvPr>
        </p:nvSpPr>
        <p:spPr/>
        <p:txBody>
          <a:bodyPr/>
          <a:lstStyle>
            <a:extLst/>
          </a:lstStyle>
          <a:p>
            <a:pPr algn="ctr"/>
            <a:fld id="{8F82E0A0-C266-4798-8C8F-B9F91E9DA37E}" type="slidenum">
              <a:rPr lang="en-US" sz="1400" b="1" smtClean="0">
                <a:solidFill>
                  <a:srgbClr val="FFFFFF"/>
                </a:solidFill>
              </a:rPr>
              <a:pPr algn="ctr"/>
              <a:t>‹Nº›</a:t>
            </a:fld>
            <a:endParaRPr lang="en-US"/>
          </a:p>
        </p:txBody>
      </p:sp>
      <p:sp>
        <p:nvSpPr>
          <p:cNvPr id="7" name="Rectangle 6"/>
          <p:cNvSpPr>
            <a:spLocks noGrp="1"/>
          </p:cNvSpPr>
          <p:nvPr>
            <p:ph sz="quarter" idx="13"/>
          </p:nvPr>
        </p:nvSpPr>
        <p:spPr>
          <a:xfrm>
            <a:off x="609600" y="1352550"/>
            <a:ext cx="8153400" cy="32766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057400"/>
            <a:ext cx="7123113" cy="1254919"/>
          </a:xfrm>
        </p:spPr>
        <p:txBody>
          <a:bodyPr anchor="t"/>
          <a:lstStyle>
            <a:lvl1pPr>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7" name="Rectangle 6"/>
          <p:cNvSpPr/>
          <p:nvPr/>
        </p:nvSpPr>
        <p:spPr>
          <a:xfrm>
            <a:off x="0" y="1143000"/>
            <a:ext cx="9144000" cy="85725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Rectangle 7"/>
          <p:cNvSpPr/>
          <p:nvPr/>
        </p:nvSpPr>
        <p:spPr>
          <a:xfrm>
            <a:off x="0" y="1200150"/>
            <a:ext cx="1295400" cy="7429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9" name="Rectangle 8"/>
          <p:cNvSpPr/>
          <p:nvPr/>
        </p:nvSpPr>
        <p:spPr>
          <a:xfrm>
            <a:off x="1371600" y="1200150"/>
            <a:ext cx="7772400" cy="7429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hasCustomPrompt="1"/>
          </p:nvPr>
        </p:nvSpPr>
        <p:spPr>
          <a:xfrm>
            <a:off x="1371600" y="1200150"/>
            <a:ext cx="7620000" cy="742950"/>
          </a:xfrm>
        </p:spPr>
        <p:txBody>
          <a:bodyPr/>
          <a:lstStyle>
            <a:lvl1pPr algn="l">
              <a:buNone/>
              <a:defRPr sz="4400" b="0" cap="none">
                <a:solidFill>
                  <a:srgbClr val="FFFFFF"/>
                </a:solidFill>
              </a:defRPr>
            </a:lvl1pPr>
            <a:extLst/>
          </a:lstStyle>
          <a:p>
            <a:r>
              <a:rPr lang="en-US" dirty="0" smtClean="0"/>
              <a:t>Click to edit master title style</a:t>
            </a:r>
            <a:endParaRPr lang="en-US" dirty="0"/>
          </a:p>
        </p:txBody>
      </p:sp>
      <p:sp>
        <p:nvSpPr>
          <p:cNvPr id="12" name="Date Placeholder 11"/>
          <p:cNvSpPr>
            <a:spLocks noGrp="1"/>
          </p:cNvSpPr>
          <p:nvPr>
            <p:ph type="dt" sz="half" idx="10"/>
          </p:nvPr>
        </p:nvSpPr>
        <p:spPr/>
        <p:txBody>
          <a:bodyPr/>
          <a:lstStyle>
            <a:extLst/>
          </a:lstStyle>
          <a:p>
            <a:fld id="{6FCF9F07-3BC7-4570-B054-79111B0A380C}" type="datetime1">
              <a:rPr lang="en-US" smtClean="0"/>
              <a:pPr/>
              <a:t>2/22/2016</a:t>
            </a:fld>
            <a:endParaRPr lang="en-US"/>
          </a:p>
        </p:txBody>
      </p:sp>
      <p:sp>
        <p:nvSpPr>
          <p:cNvPr id="13" name="Slide Number Placeholder 12"/>
          <p:cNvSpPr>
            <a:spLocks noGrp="1"/>
          </p:cNvSpPr>
          <p:nvPr>
            <p:ph type="sldNum" sz="quarter" idx="11"/>
          </p:nvPr>
        </p:nvSpPr>
        <p:spPr>
          <a:xfrm>
            <a:off x="0" y="1314450"/>
            <a:ext cx="1295400" cy="526257"/>
          </a:xfrm>
        </p:spPr>
        <p:txBody>
          <a:bodyPr>
            <a:noAutofit/>
          </a:bodyPr>
          <a:lstStyle>
            <a:lvl1pPr>
              <a:defRPr sz="2400">
                <a:solidFill>
                  <a:srgbClr val="FFFFFF"/>
                </a:solidFill>
              </a:defRPr>
            </a:lvl1pPr>
            <a:extLst/>
          </a:lstStyle>
          <a:p>
            <a:pPr algn="ctr"/>
            <a:fld id="{8F82E0A0-C266-4798-8C8F-B9F91E9DA37E}" type="slidenum">
              <a:rPr lang="en-US" sz="2400" b="1" smtClean="0">
                <a:solidFill>
                  <a:srgbClr val="FFFFFF"/>
                </a:solidFill>
              </a:rPr>
              <a:pPr algn="ctr"/>
              <a:t>‹Nº›</a:t>
            </a:fld>
            <a:endParaRPr lang="en-US" sz="2400" dirty="0">
              <a:solidFill>
                <a:srgbClr val="FFFFFF"/>
              </a:solidFill>
            </a:endParaRPr>
          </a:p>
        </p:txBody>
      </p:sp>
      <p:sp>
        <p:nvSpPr>
          <p:cNvPr id="14" name="Footer Placeholder 13"/>
          <p:cNvSpPr>
            <a:spLocks noGrp="1"/>
          </p:cNvSpPr>
          <p:nvPr>
            <p:ph type="ftr" sz="quarter" idx="12"/>
          </p:nvPr>
        </p:nvSpPr>
        <p:spPr/>
        <p:txBody>
          <a:bodyPr/>
          <a:lstStyle>
            <a:extLst/>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dirty="0"/>
          </a:p>
        </p:txBody>
      </p:sp>
      <p:sp>
        <p:nvSpPr>
          <p:cNvPr id="9" name="Content Placeholder 8"/>
          <p:cNvSpPr>
            <a:spLocks noGrp="1"/>
          </p:cNvSpPr>
          <p:nvPr>
            <p:ph sz="quarter" idx="13"/>
          </p:nvPr>
        </p:nvSpPr>
        <p:spPr>
          <a:xfrm>
            <a:off x="609600" y="1352551"/>
            <a:ext cx="3886200" cy="3268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844901" y="1352549"/>
            <a:ext cx="3886200" cy="3268625"/>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5"/>
          </p:nvPr>
        </p:nvSpPr>
        <p:spPr/>
        <p:txBody>
          <a:bodyPr rtlCol="0"/>
          <a:lstStyle>
            <a:extLst/>
          </a:lstStyle>
          <a:p>
            <a:fld id="{E4606EA6-EFEA-4C30-9264-4F9291A5780D}" type="datetime1">
              <a:rPr lang="en-US" smtClean="0"/>
              <a:pPr/>
              <a:t>2/22/2016</a:t>
            </a:fld>
            <a:endParaRPr lang="en-US"/>
          </a:p>
        </p:txBody>
      </p:sp>
      <p:sp>
        <p:nvSpPr>
          <p:cNvPr id="10" name="Slide Number Placeholder 9"/>
          <p:cNvSpPr>
            <a:spLocks noGrp="1"/>
          </p:cNvSpPr>
          <p:nvPr>
            <p:ph type="sldNum" sz="quarter" idx="16"/>
          </p:nvPr>
        </p:nvSpPr>
        <p:spPr/>
        <p:txBody>
          <a:bodyPr rtlCol="0"/>
          <a:lstStyle>
            <a:extLst/>
          </a:lstStyle>
          <a:p>
            <a:pPr algn="ctr"/>
            <a:fld id="{8F82E0A0-C266-4798-8C8F-B9F91E9DA37E}" type="slidenum">
              <a:rPr lang="en-US" sz="1400" b="1" smtClean="0">
                <a:solidFill>
                  <a:srgbClr val="FFFFFF"/>
                </a:solidFill>
              </a:rPr>
              <a:pPr algn="ctr"/>
              <a:t>‹Nº›</a:t>
            </a:fld>
            <a:endParaRPr lang="en-US"/>
          </a:p>
        </p:txBody>
      </p:sp>
      <p:sp>
        <p:nvSpPr>
          <p:cNvPr id="12" name="Footer Placeholder 11"/>
          <p:cNvSpPr>
            <a:spLocks noGrp="1"/>
          </p:cNvSpPr>
          <p:nvPr>
            <p:ph type="ftr" sz="quarter" idx="17"/>
          </p:nvPr>
        </p:nvSpPr>
        <p:spPr/>
        <p:txBody>
          <a:bodyPr rtlCol="0"/>
          <a:lstStyle>
            <a:extLst/>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12648" y="118110"/>
            <a:ext cx="8153400" cy="1005840"/>
          </a:xfrm>
        </p:spPr>
        <p:txBody>
          <a:bodyPr anchor="b"/>
          <a:lstStyle>
            <a:lvl1pPr>
              <a:defRPr/>
            </a:lvl1pPr>
            <a:extLst/>
          </a:lstStyle>
          <a:p>
            <a:r>
              <a:rPr lang="en-US" smtClean="0"/>
              <a:t>Click to edit Master title style</a:t>
            </a:r>
            <a:endParaRPr lang="en-US" dirty="0"/>
          </a:p>
        </p:txBody>
      </p:sp>
      <p:sp>
        <p:nvSpPr>
          <p:cNvPr id="11" name="Content Placeholder 10"/>
          <p:cNvSpPr>
            <a:spLocks noGrp="1"/>
          </p:cNvSpPr>
          <p:nvPr>
            <p:ph sz="quarter" idx="13"/>
          </p:nvPr>
        </p:nvSpPr>
        <p:spPr>
          <a:xfrm>
            <a:off x="609600" y="1919818"/>
            <a:ext cx="3886200" cy="26289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800600" y="1919818"/>
            <a:ext cx="3886200" cy="26289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9"/>
          <p:cNvSpPr>
            <a:spLocks noGrp="1"/>
          </p:cNvSpPr>
          <p:nvPr>
            <p:ph type="dt" sz="half" idx="15"/>
          </p:nvPr>
        </p:nvSpPr>
        <p:spPr/>
        <p:txBody>
          <a:bodyPr rtlCol="0"/>
          <a:lstStyle>
            <a:extLst/>
          </a:lstStyle>
          <a:p>
            <a:fld id="{E4606EA6-EFEA-4C30-9264-4F9291A5780D}" type="datetime1">
              <a:rPr lang="en-US" smtClean="0"/>
              <a:pPr/>
              <a:t>2/22/2016</a:t>
            </a:fld>
            <a:endParaRPr lang="en-US"/>
          </a:p>
        </p:txBody>
      </p:sp>
      <p:sp>
        <p:nvSpPr>
          <p:cNvPr id="12" name="Slide Number Placeholder 11"/>
          <p:cNvSpPr>
            <a:spLocks noGrp="1"/>
          </p:cNvSpPr>
          <p:nvPr>
            <p:ph type="sldNum" sz="quarter" idx="16"/>
          </p:nvPr>
        </p:nvSpPr>
        <p:spPr/>
        <p:txBody>
          <a:bodyPr rtlCol="0"/>
          <a:lstStyle>
            <a:extLst/>
          </a:lstStyle>
          <a:p>
            <a:pPr algn="ctr"/>
            <a:fld id="{8F82E0A0-C266-4798-8C8F-B9F91E9DA37E}" type="slidenum">
              <a:rPr lang="en-US" sz="1400" b="1" smtClean="0">
                <a:solidFill>
                  <a:srgbClr val="FFFFFF"/>
                </a:solidFill>
              </a:rPr>
              <a:pPr algn="ctr"/>
              <a:t>‹Nº›</a:t>
            </a:fld>
            <a:endParaRPr lang="en-US"/>
          </a:p>
        </p:txBody>
      </p:sp>
      <p:sp>
        <p:nvSpPr>
          <p:cNvPr id="14" name="Footer Placeholder 13"/>
          <p:cNvSpPr>
            <a:spLocks noGrp="1"/>
          </p:cNvSpPr>
          <p:nvPr>
            <p:ph type="ftr" sz="quarter" idx="17"/>
          </p:nvPr>
        </p:nvSpPr>
        <p:spPr/>
        <p:txBody>
          <a:bodyPr rtlCol="0"/>
          <a:lstStyle>
            <a:extLst/>
          </a:lstStyle>
          <a:p>
            <a:endParaRPr lang="en-US"/>
          </a:p>
        </p:txBody>
      </p:sp>
      <p:sp>
        <p:nvSpPr>
          <p:cNvPr id="16" name="Text Placeholder 15"/>
          <p:cNvSpPr>
            <a:spLocks noGrp="1"/>
          </p:cNvSpPr>
          <p:nvPr>
            <p:ph type="body" sz="quarter" idx="18"/>
          </p:nvPr>
        </p:nvSpPr>
        <p:spPr>
          <a:xfrm>
            <a:off x="609600" y="1362287"/>
            <a:ext cx="3886200" cy="530352"/>
          </a:xfrm>
          <a:solidFill>
            <a:schemeClr val="accent2"/>
          </a:solidFill>
        </p:spPr>
        <p:txBody>
          <a:bodyPr rtlCol="0" anchor="ctr"/>
          <a:lstStyle>
            <a:lvl1pPr>
              <a:buFontTx/>
              <a:buNone/>
              <a:defRPr sz="2000" b="1">
                <a:solidFill>
                  <a:srgbClr val="FFFFFF"/>
                </a:solidFill>
              </a:defRPr>
            </a:lvl1pPr>
            <a:extLst/>
          </a:lstStyle>
          <a:p>
            <a:pPr lvl="0"/>
            <a:r>
              <a:rPr lang="en-US" smtClean="0"/>
              <a:t>Click to edit Master text styles</a:t>
            </a:r>
          </a:p>
        </p:txBody>
      </p:sp>
      <p:sp>
        <p:nvSpPr>
          <p:cNvPr id="15" name="Text Placeholder 14"/>
          <p:cNvSpPr>
            <a:spLocks noGrp="1"/>
          </p:cNvSpPr>
          <p:nvPr>
            <p:ph type="body" sz="quarter" idx="19"/>
          </p:nvPr>
        </p:nvSpPr>
        <p:spPr>
          <a:xfrm>
            <a:off x="4800600" y="1362287"/>
            <a:ext cx="3886200" cy="530352"/>
          </a:xfrm>
          <a:solidFill>
            <a:schemeClr val="accent4"/>
          </a:solidFill>
        </p:spPr>
        <p:txBody>
          <a:bodyPr rtlCol="0" anchor="ctr"/>
          <a:lstStyle>
            <a:lvl1pPr>
              <a:buFontTx/>
              <a:buNone/>
              <a:defRPr sz="2000" b="1">
                <a:solidFill>
                  <a:srgbClr val="FFFFFF"/>
                </a:solidFill>
              </a:defRPr>
            </a:lvl1pPr>
            <a:extLst/>
          </a:lstStyle>
          <a:p>
            <a:pPr lvl="0"/>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extLst/>
          </a:lstStyle>
          <a:p>
            <a:fld id="{6DFADB5D-B7A0-47E3-AD2D-B1A6F8614213}" type="datetime1">
              <a:rPr lang="en-US" smtClean="0"/>
              <a:pPr/>
              <a:t>2/22/2016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extLst/>
          </a:lstStyle>
          <a:p>
            <a:fld id="{A3F7CB7D-F184-43C7-B6FD-03D728E1BBFF}" type="slidenum">
              <a:rPr lang="en-US" smtClean="0">
                <a:solidFill>
                  <a:srgbClr val="FFFFFF"/>
                </a:solidFill>
              </a:rPr>
              <a:pPr/>
              <a:t>‹Nº›</a:t>
            </a:fld>
            <a:endParaRPr lang="en-US" dirty="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2968126-03FC-49C0-B9B8-2B561CCC3D90}" type="datetime1">
              <a:rPr lang="en-US" smtClean="0"/>
              <a:pPr/>
              <a:t>2/22/2016</a:t>
            </a:fld>
            <a:endParaRPr lang="en-US"/>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a:xfrm>
            <a:off x="0" y="4686300"/>
            <a:ext cx="533400" cy="285750"/>
          </a:xfrm>
        </p:spPr>
        <p:txBody>
          <a:bodyPr/>
          <a:lstStyle>
            <a:lvl1pPr>
              <a:defRPr>
                <a:solidFill>
                  <a:schemeClr val="tx2"/>
                </a:solidFill>
              </a:defRPr>
            </a:lvl1pPr>
            <a:extLst/>
          </a:lstStyle>
          <a:p>
            <a:fld id="{A3F7CB7D-F184-43C7-B6FD-03D728E1BBFF}" type="slidenum">
              <a:rPr lang="en-US" smtClean="0">
                <a:solidFill>
                  <a:schemeClr val="tx2"/>
                </a:solidFill>
              </a:rPr>
              <a:pPr/>
              <a:t>‹Nº›</a:t>
            </a:fld>
            <a:endParaRPr lang="en-US" dirty="0">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8153400" cy="1005840"/>
          </a:xfrm>
        </p:spPr>
        <p:txBody>
          <a:bodyPr anchor="b"/>
          <a:lstStyle>
            <a:lvl1pPr algn="l">
              <a:buNone/>
              <a:defRPr sz="4200" b="0"/>
            </a:lvl1pPr>
            <a:extLst/>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extLst/>
          </a:lstStyle>
          <a:p>
            <a:fld id="{F49A8198-4617-485E-9585-4840B69DBBA6}" type="datetime1">
              <a:rPr lang="en-US" smtClean="0"/>
              <a:pPr/>
              <a:t>2/22/2016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extLst/>
          </a:lstStyle>
          <a:p>
            <a:fld id="{A3F7CB7D-F184-43C7-B6FD-03D728E1BBFF}" type="slidenum">
              <a:rPr lang="en-US" smtClean="0">
                <a:solidFill>
                  <a:srgbClr val="FFFFFF"/>
                </a:solidFill>
              </a:rPr>
              <a:pPr/>
              <a:t>‹Nº›</a:t>
            </a:fld>
            <a:endParaRPr lang="en-US" dirty="0">
              <a:solidFill>
                <a:srgbClr val="FFFFFF"/>
              </a:solidFill>
            </a:endParaRPr>
          </a:p>
        </p:txBody>
      </p:sp>
      <p:sp>
        <p:nvSpPr>
          <p:cNvPr id="3" name="Text Placeholder 2"/>
          <p:cNvSpPr>
            <a:spLocks noGrp="1"/>
          </p:cNvSpPr>
          <p:nvPr>
            <p:ph type="body" idx="1"/>
          </p:nvPr>
        </p:nvSpPr>
        <p:spPr>
          <a:xfrm>
            <a:off x="609600" y="1428750"/>
            <a:ext cx="1600200" cy="31242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9" name="Content Placeholder 8"/>
          <p:cNvSpPr>
            <a:spLocks noGrp="1"/>
          </p:cNvSpPr>
          <p:nvPr>
            <p:ph sz="quarter" idx="13"/>
          </p:nvPr>
        </p:nvSpPr>
        <p:spPr>
          <a:xfrm>
            <a:off x="2362200" y="1428750"/>
            <a:ext cx="6400800" cy="32004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557668" y="0"/>
            <a:ext cx="7586332" cy="3419856"/>
          </a:xfrm>
          <a:solidFill>
            <a:schemeClr val="tx2">
              <a:shade val="50000"/>
            </a:schemeClr>
          </a:solidFill>
          <a:ln>
            <a:noFill/>
          </a:ln>
        </p:spPr>
        <p:txBody>
          <a:bodyPr/>
          <a:lstStyle>
            <a:lvl1pPr>
              <a:buNone/>
              <a:defRPr sz="3200"/>
            </a:lvl1pPr>
            <a:extLst/>
          </a:lstStyle>
          <a:p>
            <a:r>
              <a:rPr lang="en-US" smtClean="0"/>
              <a:t>Click icon to add picture</a:t>
            </a:r>
            <a:endParaRPr lang="en-US" dirty="0"/>
          </a:p>
        </p:txBody>
      </p:sp>
      <p:sp>
        <p:nvSpPr>
          <p:cNvPr id="4" name="Text Placeholder 3"/>
          <p:cNvSpPr>
            <a:spLocks noGrp="1"/>
          </p:cNvSpPr>
          <p:nvPr>
            <p:ph type="body" sz="half" idx="2"/>
          </p:nvPr>
        </p:nvSpPr>
        <p:spPr>
          <a:xfrm>
            <a:off x="1600200" y="4114800"/>
            <a:ext cx="7315200" cy="51435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extLst/>
          </a:lstStyle>
          <a:p>
            <a:pPr lvl="0"/>
            <a:r>
              <a:rPr lang="en-US" smtClean="0"/>
              <a:t>Click to edit Master text styles</a:t>
            </a:r>
          </a:p>
        </p:txBody>
      </p:sp>
      <p:sp>
        <p:nvSpPr>
          <p:cNvPr id="8" name="Rectangle 7"/>
          <p:cNvSpPr/>
          <p:nvPr/>
        </p:nvSpPr>
        <p:spPr>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9" name="Rectangle 8"/>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0" name="Rectangle 9"/>
          <p:cNvSpPr/>
          <p:nvPr/>
        </p:nvSpPr>
        <p:spPr>
          <a:xfrm>
            <a:off x="1545336" y="3490722"/>
            <a:ext cx="7589520"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p:nvPr>
        </p:nvSpPr>
        <p:spPr>
          <a:xfrm>
            <a:off x="1600200" y="3543300"/>
            <a:ext cx="7315200" cy="457200"/>
          </a:xfrm>
        </p:spPr>
        <p:txBody>
          <a:bodyPr anchor="ctr"/>
          <a:lstStyle>
            <a:lvl1pPr algn="l">
              <a:buNone/>
              <a:defRPr sz="2800" b="0">
                <a:solidFill>
                  <a:srgbClr val="FFFFFF"/>
                </a:solidFill>
              </a:defRPr>
            </a:lvl1pPr>
            <a:extLst/>
          </a:lstStyle>
          <a:p>
            <a:r>
              <a:rPr lang="en-US" smtClean="0"/>
              <a:t>Click to edit Master title style</a:t>
            </a:r>
            <a:endParaRPr lang="en-US" dirty="0"/>
          </a:p>
        </p:txBody>
      </p:sp>
      <p:sp>
        <p:nvSpPr>
          <p:cNvPr id="11" name="Rectangle 10"/>
          <p:cNvSpPr/>
          <p:nvPr/>
        </p:nvSpPr>
        <p:spPr>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2" name="Date Placeholder 11"/>
          <p:cNvSpPr>
            <a:spLocks noGrp="1"/>
          </p:cNvSpPr>
          <p:nvPr>
            <p:ph type="dt" sz="half" idx="10"/>
          </p:nvPr>
        </p:nvSpPr>
        <p:spPr>
          <a:xfrm>
            <a:off x="6248400" y="4686300"/>
            <a:ext cx="2667000" cy="273844"/>
          </a:xfrm>
        </p:spPr>
        <p:txBody>
          <a:bodyPr rtlCol="0"/>
          <a:lstStyle>
            <a:extLst/>
          </a:lstStyle>
          <a:p>
            <a:fld id="{E4606EA6-EFEA-4C30-9264-4F9291A5780D}" type="datetime1">
              <a:rPr lang="en-US" smtClean="0"/>
              <a:pPr/>
              <a:t>2/22/2016</a:t>
            </a:fld>
            <a:endParaRPr lang="en-US"/>
          </a:p>
        </p:txBody>
      </p:sp>
      <p:sp>
        <p:nvSpPr>
          <p:cNvPr id="13" name="Slide Number Placeholder 12"/>
          <p:cNvSpPr>
            <a:spLocks noGrp="1"/>
          </p:cNvSpPr>
          <p:nvPr>
            <p:ph type="sldNum" sz="quarter" idx="11"/>
          </p:nvPr>
        </p:nvSpPr>
        <p:spPr>
          <a:xfrm>
            <a:off x="0" y="3500437"/>
            <a:ext cx="1447800" cy="497684"/>
          </a:xfrm>
        </p:spPr>
        <p:txBody>
          <a:bodyPr rtlCol="0"/>
          <a:lstStyle>
            <a:lvl1pPr>
              <a:defRPr sz="2800"/>
            </a:lvl1pPr>
            <a:extLst/>
          </a:lstStyle>
          <a:p>
            <a:pPr algn="ctr"/>
            <a:fld id="{8F82E0A0-C266-4798-8C8F-B9F91E9DA37E}" type="slidenum">
              <a:rPr lang="en-US" sz="2800" b="1" smtClean="0">
                <a:solidFill>
                  <a:srgbClr val="FFFFFF"/>
                </a:solidFill>
              </a:rPr>
              <a:pPr algn="ctr"/>
              <a:t>‹Nº›</a:t>
            </a:fld>
            <a:endParaRPr lang="en-US" sz="2800" dirty="0"/>
          </a:p>
        </p:txBody>
      </p:sp>
      <p:sp>
        <p:nvSpPr>
          <p:cNvPr id="14" name="Footer Placeholder 13"/>
          <p:cNvSpPr>
            <a:spLocks noGrp="1"/>
          </p:cNvSpPr>
          <p:nvPr>
            <p:ph type="ftr" sz="quarter" idx="12"/>
          </p:nvPr>
        </p:nvSpPr>
        <p:spPr>
          <a:xfrm>
            <a:off x="1600200" y="4686155"/>
            <a:ext cx="4572000" cy="273844"/>
          </a:xfrm>
        </p:spPr>
        <p:txBody>
          <a:bodyPr rtlCol="0"/>
          <a:lstStyle>
            <a:extLst/>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Text Placeholder 12"/>
          <p:cNvSpPr>
            <a:spLocks noGrp="1"/>
          </p:cNvSpPr>
          <p:nvPr>
            <p:ph type="body" idx="1"/>
          </p:nvPr>
        </p:nvSpPr>
        <p:spPr>
          <a:xfrm>
            <a:off x="612648" y="1352550"/>
            <a:ext cx="8153400" cy="3242310"/>
          </a:xfrm>
          <a:prstGeom prst="rect">
            <a:avLst/>
          </a:prstGeom>
        </p:spPr>
        <p:txBody>
          <a:bodyPr vert="horz">
            <a:normAutofit/>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Date Placeholder 13"/>
          <p:cNvSpPr>
            <a:spLocks noGrp="1"/>
          </p:cNvSpPr>
          <p:nvPr>
            <p:ph type="dt" sz="half" idx="2"/>
          </p:nvPr>
        </p:nvSpPr>
        <p:spPr>
          <a:xfrm>
            <a:off x="6096000" y="4686300"/>
            <a:ext cx="2667000" cy="273844"/>
          </a:xfrm>
          <a:prstGeom prst="rect">
            <a:avLst/>
          </a:prstGeom>
        </p:spPr>
        <p:txBody>
          <a:bodyPr vert="horz" anchor="ctr" anchorCtr="0"/>
          <a:lstStyle>
            <a:lvl1pPr algn="l">
              <a:defRPr sz="1400">
                <a:solidFill>
                  <a:schemeClr val="tx2"/>
                </a:solidFill>
              </a:defRPr>
            </a:lvl1pPr>
            <a:extLst/>
          </a:lstStyle>
          <a:p>
            <a:fld id="{E4606EA6-EFEA-4C30-9264-4F9291A5780D}" type="datetime1">
              <a:rPr lang="en-US" smtClean="0"/>
              <a:pPr/>
              <a:t>2/22/2016</a:t>
            </a:fld>
            <a:endParaRPr lang="en-US" sz="1400" dirty="0">
              <a:solidFill>
                <a:schemeClr val="tx2"/>
              </a:solidFill>
            </a:endParaRPr>
          </a:p>
        </p:txBody>
      </p:sp>
      <p:sp>
        <p:nvSpPr>
          <p:cNvPr id="3" name="Footer Placeholder 2"/>
          <p:cNvSpPr>
            <a:spLocks noGrp="1"/>
          </p:cNvSpPr>
          <p:nvPr>
            <p:ph type="ftr" sz="quarter" idx="3"/>
          </p:nvPr>
        </p:nvSpPr>
        <p:spPr>
          <a:xfrm>
            <a:off x="609601" y="4686155"/>
            <a:ext cx="5421083" cy="273844"/>
          </a:xfrm>
          <a:prstGeom prst="rect">
            <a:avLst/>
          </a:prstGeom>
        </p:spPr>
        <p:txBody>
          <a:bodyPr vert="horz" anchor="ctr"/>
          <a:lstStyle>
            <a:lvl1pPr algn="r">
              <a:defRPr sz="1400">
                <a:solidFill>
                  <a:schemeClr val="tx2"/>
                </a:solidFill>
              </a:defRPr>
            </a:lvl1pPr>
            <a:extLst/>
          </a:lstStyle>
          <a:p>
            <a:pPr algn="r"/>
            <a:endParaRPr lang="en-US" sz="1400" dirty="0">
              <a:solidFill>
                <a:schemeClr val="tx2"/>
              </a:solidFill>
            </a:endParaRPr>
          </a:p>
        </p:txBody>
      </p:sp>
      <p:sp>
        <p:nvSpPr>
          <p:cNvPr id="7" name="Rectangle 6"/>
          <p:cNvSpPr/>
          <p:nvPr/>
        </p:nvSpPr>
        <p:spPr>
          <a:xfrm>
            <a:off x="0" y="1095170"/>
            <a:ext cx="9144000" cy="24003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Rectangle 7"/>
          <p:cNvSpPr/>
          <p:nvPr/>
        </p:nvSpPr>
        <p:spPr>
          <a:xfrm>
            <a:off x="0" y="1129460"/>
            <a:ext cx="533400" cy="1714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9" name="Rectangle 8"/>
          <p:cNvSpPr/>
          <p:nvPr/>
        </p:nvSpPr>
        <p:spPr>
          <a:xfrm>
            <a:off x="590550" y="1129460"/>
            <a:ext cx="8553450" cy="1714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3" name="Slide Number Placeholder 22"/>
          <p:cNvSpPr>
            <a:spLocks noGrp="1"/>
          </p:cNvSpPr>
          <p:nvPr>
            <p:ph type="sldNum" sz="quarter" idx="4"/>
          </p:nvPr>
        </p:nvSpPr>
        <p:spPr>
          <a:xfrm>
            <a:off x="0" y="1123507"/>
            <a:ext cx="533400" cy="183357"/>
          </a:xfrm>
          <a:prstGeom prst="rect">
            <a:avLst/>
          </a:prstGeom>
        </p:spPr>
        <p:txBody>
          <a:bodyPr vert="horz" anchor="ctr" anchorCtr="0">
            <a:normAutofit/>
          </a:bodyPr>
          <a:lstStyle>
            <a:lvl1pPr algn="ctr">
              <a:defRPr sz="1400" b="1">
                <a:solidFill>
                  <a:srgbClr val="FFFFFF"/>
                </a:solidFill>
              </a:defRPr>
            </a:lvl1pPr>
            <a:extLst/>
          </a:lstStyle>
          <a:p>
            <a:pPr algn="ctr"/>
            <a:fld id="{8F82E0A0-C266-4798-8C8F-B9F91E9DA37E}" type="slidenum">
              <a:rPr lang="en-US" sz="1400" b="1" smtClean="0">
                <a:solidFill>
                  <a:srgbClr val="FFFFFF"/>
                </a:solidFill>
              </a:rPr>
              <a:pPr algn="ctr"/>
              <a:t>‹Nº›</a:t>
            </a:fld>
            <a:endParaRPr lang="en-US" sz="1400" b="1" dirty="0">
              <a:solidFill>
                <a:srgbClr val="FFFFFF"/>
              </a:solidFill>
            </a:endParaRPr>
          </a:p>
        </p:txBody>
      </p:sp>
      <p:sp>
        <p:nvSpPr>
          <p:cNvPr id="22" name="Title Placeholder 21"/>
          <p:cNvSpPr>
            <a:spLocks noGrp="1"/>
          </p:cNvSpPr>
          <p:nvPr>
            <p:ph type="title"/>
          </p:nvPr>
        </p:nvSpPr>
        <p:spPr>
          <a:xfrm>
            <a:off x="609600" y="118110"/>
            <a:ext cx="8153400" cy="1005840"/>
          </a:xfrm>
          <a:prstGeom prst="rect">
            <a:avLst/>
          </a:prstGeom>
        </p:spPr>
        <p:txBody>
          <a:bodyPr vert="horz" anchor="b">
            <a:normAutofit/>
          </a:bodyPr>
          <a:lstStyle>
            <a:extLst/>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8"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rtl="0" eaLnBrk="1" latinLnBrk="0" hangingPunct="1">
        <a:spcBef>
          <a:spcPct val="0"/>
        </a:spcBef>
        <a:buNone/>
        <a:defRPr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4.jpe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451596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4" name="Rectangle 3"/>
          <p:cNvSpPr>
            <a:spLocks noGrp="1"/>
          </p:cNvSpPr>
          <p:nvPr>
            <p:ph type="title"/>
          </p:nvPr>
        </p:nvSpPr>
        <p:spPr>
          <a:xfrm>
            <a:off x="323528" y="2333600"/>
            <a:ext cx="7507560" cy="2038350"/>
          </a:xfrm>
        </p:spPr>
        <p:txBody>
          <a:bodyPr>
            <a:normAutofit/>
          </a:bodyPr>
          <a:lstStyle>
            <a:extLst/>
          </a:lstStyle>
          <a:p>
            <a:r>
              <a:rPr lang="es-AR" sz="3600" dirty="0" smtClean="0">
                <a:solidFill>
                  <a:srgbClr val="E25E14"/>
                </a:solidFill>
              </a:rPr>
              <a:t>Curso Registros Akashicos</a:t>
            </a:r>
            <a:endParaRPr lang="es-AR" sz="3600" dirty="0">
              <a:solidFill>
                <a:srgbClr val="E25E14"/>
              </a:solidFill>
            </a:endParaRPr>
          </a:p>
        </p:txBody>
      </p:sp>
      <p:sp>
        <p:nvSpPr>
          <p:cNvPr id="5" name="Rectangle 4"/>
          <p:cNvSpPr>
            <a:spLocks noGrp="1"/>
          </p:cNvSpPr>
          <p:nvPr>
            <p:ph type="subTitle" idx="1"/>
          </p:nvPr>
        </p:nvSpPr>
        <p:spPr>
          <a:xfrm>
            <a:off x="0" y="4515966"/>
            <a:ext cx="9144000" cy="554502"/>
          </a:xfrm>
          <a:solidFill>
            <a:srgbClr val="E25E14"/>
          </a:solidFill>
        </p:spPr>
        <p:txBody>
          <a:bodyPr>
            <a:noAutofit/>
          </a:bodyPr>
          <a:lstStyle>
            <a:extLst/>
          </a:lstStyle>
          <a:p>
            <a:r>
              <a:rPr lang="es-AR" sz="3200" dirty="0" smtClean="0"/>
              <a:t>    Infinito Akashico – Nivel Lector</a:t>
            </a:r>
            <a:endParaRPr lang="es-AR" sz="3200" dirty="0"/>
          </a:p>
        </p:txBody>
      </p:sp>
      <p:pic>
        <p:nvPicPr>
          <p:cNvPr id="6" name="Picture 5"/>
          <p:cNvPicPr/>
          <p:nvPr/>
        </p:nvPicPr>
        <p:blipFill>
          <a:blip r:embed="rId3">
            <a:extLst>
              <a:ext uri="{28A0092B-C50C-407E-A947-70E740481C1C}">
                <a14:useLocalDpi xmlns:a14="http://schemas.microsoft.com/office/drawing/2010/main" val="0"/>
              </a:ext>
            </a:extLst>
          </a:blip>
          <a:stretch>
            <a:fillRect/>
          </a:stretch>
        </p:blipFill>
        <p:spPr>
          <a:xfrm>
            <a:off x="7956376" y="11669"/>
            <a:ext cx="1133475" cy="1133475"/>
          </a:xfrm>
          <a:prstGeom prst="rect">
            <a:avLst/>
          </a:prstGeom>
        </p:spPr>
      </p:pic>
      <p:pic>
        <p:nvPicPr>
          <p:cNvPr id="7" name="Picture 6"/>
          <p:cNvPicPr/>
          <p:nvPr/>
        </p:nvPicPr>
        <p:blipFill>
          <a:blip r:embed="rId4">
            <a:extLst>
              <a:ext uri="{28A0092B-C50C-407E-A947-70E740481C1C}">
                <a14:useLocalDpi xmlns:a14="http://schemas.microsoft.com/office/drawing/2010/main" val="0"/>
              </a:ext>
            </a:extLst>
          </a:blip>
          <a:stretch>
            <a:fillRect/>
          </a:stretch>
        </p:blipFill>
        <p:spPr>
          <a:xfrm>
            <a:off x="7793707" y="2368034"/>
            <a:ext cx="1296144" cy="1368152"/>
          </a:xfrm>
          <a:prstGeom prst="rect">
            <a:avLst/>
          </a:prstGeom>
        </p:spPr>
      </p:pic>
      <p:sp>
        <p:nvSpPr>
          <p:cNvPr id="2" name="Rectangle 1"/>
          <p:cNvSpPr/>
          <p:nvPr/>
        </p:nvSpPr>
        <p:spPr>
          <a:xfrm>
            <a:off x="5508104" y="119795"/>
            <a:ext cx="3509739" cy="3570208"/>
          </a:xfrm>
          <a:prstGeom prst="rect">
            <a:avLst/>
          </a:prstGeom>
        </p:spPr>
        <p:txBody>
          <a:bodyPr wrap="square">
            <a:spAutoFit/>
          </a:bodyPr>
          <a:lstStyle/>
          <a:p>
            <a:r>
              <a:rPr lang="es-AR" sz="3200" b="1" dirty="0">
                <a:solidFill>
                  <a:schemeClr val="accent4">
                    <a:lumMod val="75000"/>
                  </a:schemeClr>
                </a:solidFill>
                <a:latin typeface="Agency FB" panose="020B0503020202020204" pitchFamily="34" charset="0"/>
              </a:rPr>
              <a:t>Rumbo </a:t>
            </a:r>
            <a:r>
              <a:rPr lang="es-AR" sz="3200" b="1" dirty="0" smtClean="0">
                <a:solidFill>
                  <a:schemeClr val="accent4">
                    <a:lumMod val="75000"/>
                  </a:schemeClr>
                </a:solidFill>
                <a:latin typeface="Agency FB" panose="020B0503020202020204" pitchFamily="34" charset="0"/>
              </a:rPr>
              <a:t>Fénix</a:t>
            </a:r>
          </a:p>
          <a:p>
            <a:r>
              <a:rPr lang="es-AR" sz="900" dirty="0" smtClean="0">
                <a:solidFill>
                  <a:schemeClr val="accent4">
                    <a:lumMod val="60000"/>
                    <a:lumOff val="40000"/>
                  </a:schemeClr>
                </a:solidFill>
                <a:latin typeface="Cambria" panose="02040503050406030204" pitchFamily="18" charset="0"/>
              </a:rPr>
              <a:t>Registro </a:t>
            </a:r>
            <a:r>
              <a:rPr lang="es-AR" sz="900" dirty="0">
                <a:solidFill>
                  <a:schemeClr val="accent4">
                    <a:lumMod val="60000"/>
                    <a:lumOff val="40000"/>
                  </a:schemeClr>
                </a:solidFill>
                <a:latin typeface="Cambria" panose="02040503050406030204" pitchFamily="18" charset="0"/>
              </a:rPr>
              <a:t>de MARCA  </a:t>
            </a:r>
            <a:r>
              <a:rPr lang="es-AR" sz="900" dirty="0" smtClean="0">
                <a:solidFill>
                  <a:schemeClr val="accent4">
                    <a:lumMod val="60000"/>
                    <a:lumOff val="40000"/>
                  </a:schemeClr>
                </a:solidFill>
                <a:latin typeface="Cambria" panose="02040503050406030204" pitchFamily="18" charset="0"/>
              </a:rPr>
              <a:t>Exp.3240487</a:t>
            </a:r>
            <a:endParaRPr lang="es-AR" sz="900" dirty="0">
              <a:solidFill>
                <a:schemeClr val="accent4">
                  <a:lumMod val="60000"/>
                  <a:lumOff val="40000"/>
                </a:schemeClr>
              </a:solidFill>
              <a:latin typeface="Cambria" panose="02040503050406030204" pitchFamily="18" charset="0"/>
            </a:endParaRPr>
          </a:p>
          <a:p>
            <a:r>
              <a:rPr lang="es-AR" sz="1100" dirty="0" smtClean="0">
                <a:solidFill>
                  <a:schemeClr val="accent4">
                    <a:lumMod val="60000"/>
                    <a:lumOff val="40000"/>
                  </a:schemeClr>
                </a:solidFill>
                <a:latin typeface="Cambria" panose="02040503050406030204" pitchFamily="18" charset="0"/>
              </a:rPr>
              <a:t>www.rumbofenix.com</a:t>
            </a:r>
            <a:endParaRPr lang="es-AR" sz="1100" dirty="0">
              <a:solidFill>
                <a:schemeClr val="accent4">
                  <a:lumMod val="60000"/>
                  <a:lumOff val="40000"/>
                </a:schemeClr>
              </a:solidFill>
              <a:latin typeface="Cambria" panose="02040503050406030204" pitchFamily="18" charset="0"/>
            </a:endParaRPr>
          </a:p>
          <a:p>
            <a:r>
              <a:rPr lang="es-AR" sz="1100" dirty="0">
                <a:solidFill>
                  <a:schemeClr val="accent4">
                    <a:lumMod val="60000"/>
                    <a:lumOff val="40000"/>
                  </a:schemeClr>
                </a:solidFill>
                <a:latin typeface="Cambria" panose="02040503050406030204" pitchFamily="18" charset="0"/>
              </a:rPr>
              <a:t>rumbofenix@gmail.com</a:t>
            </a:r>
          </a:p>
          <a:p>
            <a:r>
              <a:rPr lang="es-AR" sz="1100" b="1" dirty="0">
                <a:solidFill>
                  <a:schemeClr val="accent4">
                    <a:lumMod val="60000"/>
                    <a:lumOff val="40000"/>
                  </a:schemeClr>
                </a:solidFill>
                <a:latin typeface="Cambria" panose="02040503050406030204" pitchFamily="18" charset="0"/>
              </a:rPr>
              <a:t>MUNDO HOLISTICO DE VANGUARDIA</a:t>
            </a:r>
          </a:p>
          <a:p>
            <a:r>
              <a:rPr lang="es-AR" sz="1100" dirty="0">
                <a:solidFill>
                  <a:schemeClr val="accent4">
                    <a:lumMod val="60000"/>
                    <a:lumOff val="40000"/>
                  </a:schemeClr>
                </a:solidFill>
                <a:latin typeface="Cambria" panose="02040503050406030204" pitchFamily="18" charset="0"/>
              </a:rPr>
              <a:t>Enseñanza para Adultos y Servicios de Enseñanza</a:t>
            </a:r>
          </a:p>
          <a:p>
            <a:r>
              <a:rPr lang="es-AR" sz="1100" dirty="0">
                <a:solidFill>
                  <a:schemeClr val="accent4">
                    <a:lumMod val="60000"/>
                    <a:lumOff val="40000"/>
                  </a:schemeClr>
                </a:solidFill>
                <a:latin typeface="Cambria" panose="02040503050406030204" pitchFamily="18" charset="0"/>
              </a:rPr>
              <a:t>(Código de Inscripción: </a:t>
            </a:r>
            <a:r>
              <a:rPr lang="es-AR" sz="1100" dirty="0" smtClean="0">
                <a:solidFill>
                  <a:schemeClr val="accent4">
                    <a:lumMod val="60000"/>
                    <a:lumOff val="40000"/>
                  </a:schemeClr>
                </a:solidFill>
                <a:latin typeface="Cambria" panose="02040503050406030204" pitchFamily="18" charset="0"/>
              </a:rPr>
              <a:t>854990)</a:t>
            </a:r>
          </a:p>
          <a:p>
            <a:r>
              <a:rPr lang="es-AR" sz="1100" dirty="0" smtClean="0">
                <a:solidFill>
                  <a:schemeClr val="accent4">
                    <a:lumMod val="60000"/>
                    <a:lumOff val="40000"/>
                  </a:schemeClr>
                </a:solidFill>
                <a:latin typeface="Cambria" panose="02040503050406030204" pitchFamily="18" charset="0"/>
              </a:rPr>
              <a:t>Tel</a:t>
            </a:r>
            <a:r>
              <a:rPr lang="es-AR" sz="1100" dirty="0">
                <a:solidFill>
                  <a:schemeClr val="accent4">
                    <a:lumMod val="60000"/>
                    <a:lumOff val="40000"/>
                  </a:schemeClr>
                </a:solidFill>
                <a:latin typeface="Cambria" panose="02040503050406030204" pitchFamily="18" charset="0"/>
              </a:rPr>
              <a:t>. Línea: </a:t>
            </a:r>
            <a:r>
              <a:rPr lang="es-AR" sz="1100" dirty="0" smtClean="0">
                <a:solidFill>
                  <a:schemeClr val="accent4">
                    <a:lumMod val="60000"/>
                    <a:lumOff val="40000"/>
                  </a:schemeClr>
                </a:solidFill>
                <a:latin typeface="Cambria" panose="02040503050406030204" pitchFamily="18" charset="0"/>
              </a:rPr>
              <a:t>5500 8107</a:t>
            </a:r>
            <a:r>
              <a:rPr lang="es-AR" sz="1100" dirty="0">
                <a:solidFill>
                  <a:schemeClr val="accent4">
                    <a:lumMod val="60000"/>
                    <a:lumOff val="40000"/>
                  </a:schemeClr>
                </a:solidFill>
                <a:latin typeface="Cambria" panose="02040503050406030204" pitchFamily="18" charset="0"/>
              </a:rPr>
              <a:t>/ </a:t>
            </a:r>
            <a:r>
              <a:rPr lang="es-AR" sz="1100" dirty="0" smtClean="0">
                <a:solidFill>
                  <a:schemeClr val="accent4">
                    <a:lumMod val="60000"/>
                    <a:lumOff val="40000"/>
                  </a:schemeClr>
                </a:solidFill>
                <a:latin typeface="Cambria" panose="02040503050406030204" pitchFamily="18" charset="0"/>
              </a:rPr>
              <a:t>15 3390 2512</a:t>
            </a:r>
          </a:p>
          <a:p>
            <a:endParaRPr lang="es-AR" sz="1100" dirty="0" smtClean="0">
              <a:solidFill>
                <a:schemeClr val="tx2">
                  <a:lumMod val="50000"/>
                </a:schemeClr>
              </a:solidFill>
              <a:latin typeface="Cambria" panose="02040503050406030204" pitchFamily="18" charset="0"/>
            </a:endParaRPr>
          </a:p>
          <a:p>
            <a:endParaRPr lang="es-AR" sz="1100" dirty="0" smtClean="0">
              <a:solidFill>
                <a:schemeClr val="tx2">
                  <a:lumMod val="50000"/>
                </a:schemeClr>
              </a:solidFill>
              <a:latin typeface="Cambria" panose="02040503050406030204" pitchFamily="18" charset="0"/>
            </a:endParaRPr>
          </a:p>
          <a:p>
            <a:endParaRPr lang="es-AR" sz="1100" dirty="0">
              <a:solidFill>
                <a:schemeClr val="tx2">
                  <a:lumMod val="50000"/>
                </a:schemeClr>
              </a:solidFill>
              <a:latin typeface="Cambria" panose="02040503050406030204" pitchFamily="18" charset="0"/>
            </a:endParaRPr>
          </a:p>
          <a:p>
            <a:r>
              <a:rPr lang="es-AR" sz="1000" b="1" dirty="0" smtClean="0">
                <a:solidFill>
                  <a:srgbClr val="7030A0"/>
                </a:solidFill>
                <a:latin typeface="Cambria" panose="02040503050406030204" pitchFamily="18" charset="0"/>
              </a:rPr>
              <a:t>Sistema </a:t>
            </a:r>
            <a:r>
              <a:rPr lang="es-AR" sz="1000" b="1" dirty="0">
                <a:solidFill>
                  <a:srgbClr val="7030A0"/>
                </a:solidFill>
                <a:latin typeface="Cambria" panose="02040503050406030204" pitchFamily="18" charset="0"/>
              </a:rPr>
              <a:t>de Comunicación </a:t>
            </a:r>
            <a:r>
              <a:rPr lang="es-AR" sz="1000" b="1" dirty="0" smtClean="0">
                <a:solidFill>
                  <a:srgbClr val="7030A0"/>
                </a:solidFill>
                <a:latin typeface="Cambria" panose="02040503050406030204" pitchFamily="18" charset="0"/>
              </a:rPr>
              <a:t>Espiritual</a:t>
            </a:r>
            <a:endParaRPr lang="es-AR" sz="1000" dirty="0" smtClean="0">
              <a:solidFill>
                <a:srgbClr val="7030A0"/>
              </a:solidFill>
              <a:latin typeface="Cambria" panose="02040503050406030204" pitchFamily="18" charset="0"/>
            </a:endParaRPr>
          </a:p>
          <a:p>
            <a:endParaRPr lang="es-AR" sz="1000" dirty="0" smtClean="0">
              <a:solidFill>
                <a:srgbClr val="7030A0"/>
              </a:solidFill>
              <a:latin typeface="Cambria" panose="02040503050406030204" pitchFamily="18" charset="0"/>
            </a:endParaRPr>
          </a:p>
          <a:p>
            <a:r>
              <a:rPr lang="es-AR" sz="1000" dirty="0" smtClean="0">
                <a:solidFill>
                  <a:srgbClr val="7030A0"/>
                </a:solidFill>
                <a:latin typeface="Cambria" panose="02040503050406030204" pitchFamily="18" charset="0"/>
              </a:rPr>
              <a:t>Con-Ciencia </a:t>
            </a:r>
            <a:r>
              <a:rPr lang="es-AR" sz="1000" dirty="0">
                <a:solidFill>
                  <a:srgbClr val="7030A0"/>
                </a:solidFill>
                <a:latin typeface="Cambria" panose="02040503050406030204" pitchFamily="18" charset="0"/>
              </a:rPr>
              <a:t>Llave de </a:t>
            </a:r>
            <a:r>
              <a:rPr lang="es-AR" sz="1000" dirty="0" smtClean="0">
                <a:solidFill>
                  <a:srgbClr val="7030A0"/>
                </a:solidFill>
                <a:latin typeface="Cambria" panose="02040503050406030204" pitchFamily="18" charset="0"/>
              </a:rPr>
              <a:t>los Archivos </a:t>
            </a:r>
            <a:r>
              <a:rPr lang="es-AR" sz="1000" dirty="0">
                <a:solidFill>
                  <a:srgbClr val="7030A0"/>
                </a:solidFill>
                <a:latin typeface="Cambria" panose="02040503050406030204" pitchFamily="18" charset="0"/>
              </a:rPr>
              <a:t>y </a:t>
            </a:r>
            <a:r>
              <a:rPr lang="es-AR" sz="1000" dirty="0" smtClean="0">
                <a:solidFill>
                  <a:srgbClr val="7030A0"/>
                </a:solidFill>
                <a:latin typeface="Cambria" panose="02040503050406030204" pitchFamily="18" charset="0"/>
              </a:rPr>
              <a:t>Registros</a:t>
            </a:r>
          </a:p>
          <a:p>
            <a:r>
              <a:rPr lang="es-AR" sz="1000" dirty="0" smtClean="0">
                <a:solidFill>
                  <a:srgbClr val="7030A0"/>
                </a:solidFill>
                <a:latin typeface="Cambria" panose="02040503050406030204" pitchFamily="18" charset="0"/>
              </a:rPr>
              <a:t>de la </a:t>
            </a:r>
            <a:r>
              <a:rPr lang="es-AR" sz="1000" dirty="0">
                <a:solidFill>
                  <a:srgbClr val="7030A0"/>
                </a:solidFill>
                <a:latin typeface="Cambria" panose="02040503050406030204" pitchFamily="18" charset="0"/>
              </a:rPr>
              <a:t>Memoria del </a:t>
            </a:r>
            <a:r>
              <a:rPr lang="es-AR" sz="1000" dirty="0" smtClean="0">
                <a:solidFill>
                  <a:srgbClr val="7030A0"/>
                </a:solidFill>
                <a:latin typeface="Cambria" panose="02040503050406030204" pitchFamily="18" charset="0"/>
              </a:rPr>
              <a:t>Alma</a:t>
            </a:r>
          </a:p>
          <a:p>
            <a:endParaRPr lang="es-AR" sz="1000" dirty="0" smtClean="0">
              <a:solidFill>
                <a:srgbClr val="7030A0"/>
              </a:solidFill>
              <a:latin typeface="Cambria" panose="02040503050406030204" pitchFamily="18" charset="0"/>
            </a:endParaRPr>
          </a:p>
          <a:p>
            <a:r>
              <a:rPr lang="es-AR" sz="900" b="1" dirty="0" smtClean="0">
                <a:solidFill>
                  <a:srgbClr val="7030A0"/>
                </a:solidFill>
                <a:latin typeface="Cambria" panose="02040503050406030204" pitchFamily="18" charset="0"/>
              </a:rPr>
              <a:t>Servicios de Capacitación, </a:t>
            </a:r>
          </a:p>
          <a:p>
            <a:r>
              <a:rPr lang="es-AR" sz="900" b="1" dirty="0" smtClean="0">
                <a:solidFill>
                  <a:srgbClr val="7030A0"/>
                </a:solidFill>
                <a:latin typeface="Cambria" panose="02040503050406030204" pitchFamily="18" charset="0"/>
              </a:rPr>
              <a:t>Sistemas y Técnicas </a:t>
            </a:r>
          </a:p>
          <a:p>
            <a:r>
              <a:rPr lang="es-AR" sz="900" b="1" dirty="0" smtClean="0">
                <a:solidFill>
                  <a:srgbClr val="7030A0"/>
                </a:solidFill>
                <a:latin typeface="Cambria" panose="02040503050406030204" pitchFamily="18" charset="0"/>
              </a:rPr>
              <a:t>De Comunicación Espiritual</a:t>
            </a:r>
          </a:p>
          <a:p>
            <a:r>
              <a:rPr lang="es-AR" sz="900" b="1" dirty="0" smtClean="0">
                <a:solidFill>
                  <a:srgbClr val="7030A0"/>
                </a:solidFill>
                <a:latin typeface="Cambria" panose="02040503050406030204" pitchFamily="18" charset="0"/>
              </a:rPr>
              <a:t>DISP. OF.: 1692/14</a:t>
            </a:r>
          </a:p>
        </p:txBody>
      </p:sp>
      <p:pic>
        <p:nvPicPr>
          <p:cNvPr id="12" name="j0314068.jpg"/>
          <p:cNvPicPr>
            <a:picLocks noChangeAspect="1"/>
          </p:cNvPicPr>
          <p:nvPr/>
        </p:nvPicPr>
        <p:blipFill>
          <a:blip r:embed="rId5">
            <a:duotone>
              <a:schemeClr val="accent3">
                <a:shade val="45000"/>
                <a:satMod val="135000"/>
              </a:schemeClr>
              <a:prstClr val="white"/>
            </a:duotone>
            <a:extLst>
              <a:ext uri="{BEBA8EAE-BF5A-486C-A8C5-ECC9F3942E4B}">
                <a14:imgProps xmlns:a14="http://schemas.microsoft.com/office/drawing/2010/main">
                  <a14:imgLayer r:embed="rId6">
                    <a14:imgEffect>
                      <a14:brightnessContrast contrast="-40000"/>
                    </a14:imgEffect>
                  </a14:imgLayer>
                </a14:imgProps>
              </a:ext>
            </a:extLst>
          </a:blip>
          <a:stretch>
            <a:fillRect/>
          </a:stretch>
        </p:blipFill>
        <p:spPr>
          <a:xfrm>
            <a:off x="611560" y="455253"/>
            <a:ext cx="3886200" cy="326862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quarter" idx="4294967295"/>
          </p:nvPr>
        </p:nvSpPr>
        <p:spPr>
          <a:xfrm>
            <a:off x="72008" y="771550"/>
            <a:ext cx="8964488" cy="4248472"/>
          </a:xfrm>
        </p:spPr>
        <p:txBody>
          <a:bodyPr>
            <a:normAutofit fontScale="85000" lnSpcReduction="20000"/>
          </a:bodyPr>
          <a:lstStyle>
            <a:extLst/>
          </a:lstStyle>
          <a:p>
            <a:pPr marL="0" indent="0">
              <a:buNone/>
            </a:pPr>
            <a:r>
              <a:rPr lang="es-AR" altLang="x-none" sz="2400" b="1" dirty="0" smtClean="0"/>
              <a:t>   </a:t>
            </a:r>
            <a:r>
              <a:rPr lang="es-AR" altLang="x-none" sz="2800" b="1" dirty="0" smtClean="0">
                <a:solidFill>
                  <a:schemeClr val="accent4">
                    <a:lumMod val="75000"/>
                  </a:schemeClr>
                </a:solidFill>
                <a:latin typeface="Cambria" panose="02040503050406030204" pitchFamily="18" charset="0"/>
              </a:rPr>
              <a:t>El Matiz de la Consulta</a:t>
            </a:r>
            <a:endParaRPr lang="es-AR" altLang="x-none" sz="2400" dirty="0" smtClean="0">
              <a:solidFill>
                <a:schemeClr val="accent4">
                  <a:lumMod val="75000"/>
                </a:schemeClr>
              </a:solidFill>
              <a:latin typeface="Cambria" panose="02040503050406030204" pitchFamily="18" charset="0"/>
            </a:endParaRPr>
          </a:p>
          <a:p>
            <a:pPr marL="0" indent="0">
              <a:buNone/>
            </a:pPr>
            <a:r>
              <a:rPr lang="es-AR" altLang="x-none" sz="1000" dirty="0">
                <a:solidFill>
                  <a:schemeClr val="accent4">
                    <a:lumMod val="75000"/>
                  </a:schemeClr>
                </a:solidFill>
                <a:latin typeface="Cambria" panose="02040503050406030204" pitchFamily="18" charset="0"/>
              </a:rPr>
              <a:t> </a:t>
            </a:r>
            <a:endParaRPr lang="es-AR" altLang="x-none" sz="1000" dirty="0" smtClean="0">
              <a:solidFill>
                <a:schemeClr val="accent4">
                  <a:lumMod val="75000"/>
                </a:schemeClr>
              </a:solidFill>
              <a:latin typeface="Cambria" panose="02040503050406030204" pitchFamily="18" charset="0"/>
            </a:endParaRPr>
          </a:p>
          <a:p>
            <a:pPr>
              <a:buClr>
                <a:srgbClr val="E25E14"/>
              </a:buClr>
              <a:buFont typeface="Wingdings" panose="05000000000000000000" pitchFamily="2" charset="2"/>
              <a:buChar char="q"/>
            </a:pPr>
            <a:r>
              <a:rPr lang="es-AR" altLang="x-none" sz="1900" b="1" dirty="0" smtClean="0">
                <a:latin typeface="Cambria" panose="02040503050406030204" pitchFamily="18" charset="0"/>
              </a:rPr>
              <a:t>Qué Preguntar </a:t>
            </a:r>
            <a:r>
              <a:rPr lang="es-AR" altLang="x-none" sz="1900" dirty="0" smtClean="0">
                <a:latin typeface="Cambria" panose="02040503050406030204" pitchFamily="18" charset="0"/>
              </a:rPr>
              <a:t>las consultas deben ser sobre temas existenciales y/o espirituales que nos conduzcan a conocer nuestro camino evolutivo para superarlo. Lo ideal es realizar 10 preguntas, como máximo.</a:t>
            </a:r>
            <a:endParaRPr lang="es-AR" altLang="x-none" sz="1900" dirty="0">
              <a:latin typeface="Cambria" panose="02040503050406030204" pitchFamily="18" charset="0"/>
            </a:endParaRPr>
          </a:p>
          <a:p>
            <a:pPr>
              <a:buClr>
                <a:srgbClr val="E25E14"/>
              </a:buClr>
              <a:buFont typeface="Wingdings" panose="05000000000000000000" pitchFamily="2" charset="2"/>
              <a:buChar char="q"/>
            </a:pPr>
            <a:r>
              <a:rPr lang="es-AR" altLang="x-none" sz="1900" b="1" dirty="0" smtClean="0">
                <a:latin typeface="Cambria" panose="02040503050406030204" pitchFamily="18" charset="0"/>
              </a:rPr>
              <a:t>Cómo Consultar, las preguntas deben ser: </a:t>
            </a:r>
          </a:p>
          <a:p>
            <a:pPr>
              <a:buClr>
                <a:srgbClr val="E25E14"/>
              </a:buClr>
              <a:buFont typeface="Wingdings" panose="05000000000000000000" pitchFamily="2" charset="2"/>
              <a:buChar char="q"/>
            </a:pPr>
            <a:r>
              <a:rPr lang="es-AR" altLang="x-none" sz="1900" dirty="0" smtClean="0">
                <a:latin typeface="Cambria" panose="02040503050406030204" pitchFamily="18" charset="0"/>
              </a:rPr>
              <a:t>Cortas: no deben tener introducción ni explicaciones.</a:t>
            </a:r>
          </a:p>
          <a:p>
            <a:pPr>
              <a:buClr>
                <a:srgbClr val="E25E14"/>
              </a:buClr>
              <a:buFont typeface="Wingdings" panose="05000000000000000000" pitchFamily="2" charset="2"/>
              <a:buChar char="q"/>
            </a:pPr>
            <a:r>
              <a:rPr lang="es-AR" altLang="x-none" sz="1900" dirty="0" smtClean="0">
                <a:latin typeface="Cambria" panose="02040503050406030204" pitchFamily="18" charset="0"/>
              </a:rPr>
              <a:t>Claras: con lenguaje comprensible.</a:t>
            </a:r>
          </a:p>
          <a:p>
            <a:pPr>
              <a:buClr>
                <a:srgbClr val="E25E14"/>
              </a:buClr>
              <a:buFont typeface="Wingdings" panose="05000000000000000000" pitchFamily="2" charset="2"/>
              <a:buChar char="q"/>
            </a:pPr>
            <a:r>
              <a:rPr lang="es-AR" altLang="x-none" sz="1900" dirty="0" smtClean="0">
                <a:latin typeface="Cambria" panose="02040503050406030204" pitchFamily="18" charset="0"/>
              </a:rPr>
              <a:t>Directas: específicas, enfocadas en la intensión.</a:t>
            </a:r>
          </a:p>
          <a:p>
            <a:pPr>
              <a:buClr>
                <a:srgbClr val="E25E14"/>
              </a:buClr>
              <a:buFont typeface="Wingdings" panose="05000000000000000000" pitchFamily="2" charset="2"/>
              <a:buChar char="q"/>
            </a:pPr>
            <a:r>
              <a:rPr lang="es-AR" altLang="x-none" sz="1900" dirty="0" smtClean="0">
                <a:latin typeface="Cambria" panose="02040503050406030204" pitchFamily="18" charset="0"/>
              </a:rPr>
              <a:t>Ordenadas por tema: Por ejemplo, las 3 primeras sobre amor, las 2 siguientes sobre familia, las 3 que siguen sobre trabajo, etc.</a:t>
            </a:r>
          </a:p>
          <a:p>
            <a:pPr>
              <a:buClr>
                <a:srgbClr val="E25E14"/>
              </a:buClr>
              <a:buFont typeface="Wingdings" panose="05000000000000000000" pitchFamily="2" charset="2"/>
              <a:buChar char="q"/>
            </a:pPr>
            <a:r>
              <a:rPr lang="es-AR" altLang="x-none" sz="1900" b="1" dirty="0">
                <a:latin typeface="Cambria" panose="02040503050406030204" pitchFamily="18" charset="0"/>
              </a:rPr>
              <a:t>Qué </a:t>
            </a:r>
            <a:r>
              <a:rPr lang="es-AR" altLang="x-none" sz="1900" b="1" dirty="0" smtClean="0">
                <a:latin typeface="Cambria" panose="02040503050406030204" pitchFamily="18" charset="0"/>
              </a:rPr>
              <a:t>NO Preguntar </a:t>
            </a:r>
            <a:r>
              <a:rPr lang="es-AR" altLang="x-none" sz="1900" dirty="0" smtClean="0">
                <a:latin typeface="Cambria" panose="02040503050406030204" pitchFamily="18" charset="0"/>
              </a:rPr>
              <a:t>aquellas cosas que tengan como finalidad indagar a otras personas o atentar contra el bien común, o acceder a los Registros </a:t>
            </a:r>
            <a:r>
              <a:rPr lang="es-AR" altLang="x-none" sz="1900" dirty="0" err="1" smtClean="0">
                <a:latin typeface="Cambria" panose="02040503050406030204" pitchFamily="18" charset="0"/>
              </a:rPr>
              <a:t>Akashicos</a:t>
            </a:r>
            <a:r>
              <a:rPr lang="es-AR" altLang="x-none" sz="1900" dirty="0" smtClean="0">
                <a:latin typeface="Cambria" panose="02040503050406030204" pitchFamily="18" charset="0"/>
              </a:rPr>
              <a:t> para especular con ciertas situaciones. Si esto pasara se bajará automáticamente la frecuencia del canal de luz y el Lector ya no podrá canalizar desde la vibración </a:t>
            </a:r>
            <a:r>
              <a:rPr lang="es-AR" altLang="x-none" sz="1900" dirty="0" err="1" smtClean="0">
                <a:latin typeface="Cambria" panose="02040503050406030204" pitchFamily="18" charset="0"/>
              </a:rPr>
              <a:t>Akashica</a:t>
            </a:r>
            <a:r>
              <a:rPr lang="es-AR" altLang="x-none" sz="1900" dirty="0" smtClean="0">
                <a:latin typeface="Cambria" panose="02040503050406030204" pitchFamily="18" charset="0"/>
              </a:rPr>
              <a:t>.</a:t>
            </a:r>
          </a:p>
          <a:p>
            <a:pPr>
              <a:buClr>
                <a:srgbClr val="E25E14"/>
              </a:buClr>
              <a:buFont typeface="Wingdings" panose="05000000000000000000" pitchFamily="2" charset="2"/>
              <a:buChar char="q"/>
            </a:pPr>
            <a:r>
              <a:rPr lang="es-AR" sz="1900" b="1" dirty="0" smtClean="0">
                <a:latin typeface="Cambria" panose="02040503050406030204" pitchFamily="18" charset="0"/>
              </a:rPr>
              <a:t>AL SISTEMA NO LO USAMOS, AL SISTEMA ACCEDEMOS CON EL PERMISO SUPREMO</a:t>
            </a:r>
            <a:r>
              <a:rPr lang="es-AR" altLang="x-none" sz="1900" dirty="0" smtClean="0">
                <a:latin typeface="Cambria" panose="02040503050406030204" pitchFamily="18" charset="0"/>
              </a:rPr>
              <a:t>.</a:t>
            </a:r>
            <a:endParaRPr lang="es-AR" altLang="x-none" sz="1900" dirty="0">
              <a:latin typeface="Cambria" panose="02040503050406030204" pitchFamily="18" charset="0"/>
            </a:endParaRPr>
          </a:p>
          <a:p>
            <a:pPr>
              <a:buClr>
                <a:srgbClr val="E25E14"/>
              </a:buClr>
              <a:buFont typeface="Wingdings" panose="05000000000000000000" pitchFamily="2" charset="2"/>
              <a:buChar char="q"/>
            </a:pPr>
            <a:endParaRPr lang="es-AR" sz="1900" dirty="0" smtClean="0">
              <a:latin typeface="Cambria" panose="02040503050406030204" pitchFamily="18" charset="0"/>
            </a:endParaRPr>
          </a:p>
        </p:txBody>
      </p:sp>
      <p:sp>
        <p:nvSpPr>
          <p:cNvPr id="10" name="Rectangle 4"/>
          <p:cNvSpPr txBox="1">
            <a:spLocks/>
          </p:cNvSpPr>
          <p:nvPr/>
        </p:nvSpPr>
        <p:spPr>
          <a:xfrm>
            <a:off x="0" y="123478"/>
            <a:ext cx="9144000" cy="554502"/>
          </a:xfrm>
          <a:prstGeom prst="rect">
            <a:avLst/>
          </a:prstGeom>
          <a:solidFill>
            <a:srgbClr val="E25E14"/>
          </a:solidFill>
        </p:spPr>
        <p:txBody>
          <a:bodyPr>
            <a:no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None/>
            </a:pPr>
            <a:r>
              <a:rPr lang="es-AR" sz="3200" dirty="0" smtClean="0">
                <a:solidFill>
                  <a:schemeClr val="bg1"/>
                </a:solidFill>
              </a:rPr>
              <a:t>   Infinito Akashico – </a:t>
            </a:r>
            <a:r>
              <a:rPr lang="es-AR" sz="3200" dirty="0">
                <a:solidFill>
                  <a:schemeClr val="bg1"/>
                </a:solidFill>
              </a:rPr>
              <a:t>Nivel </a:t>
            </a:r>
            <a:r>
              <a:rPr lang="es-AR" sz="3200" dirty="0" smtClean="0">
                <a:solidFill>
                  <a:schemeClr val="bg1"/>
                </a:solidFill>
              </a:rPr>
              <a:t>I: Lector</a:t>
            </a:r>
            <a:endParaRPr lang="es-AR" sz="3200" dirty="0">
              <a:solidFill>
                <a:schemeClr val="bg1"/>
              </a:solidFill>
            </a:endParaRPr>
          </a:p>
        </p:txBody>
      </p:sp>
    </p:spTree>
    <p:extLst>
      <p:ext uri="{BB962C8B-B14F-4D97-AF65-F5344CB8AC3E}">
        <p14:creationId xmlns:p14="http://schemas.microsoft.com/office/powerpoint/2010/main" val="638110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quarter" idx="4294967295"/>
          </p:nvPr>
        </p:nvSpPr>
        <p:spPr>
          <a:xfrm>
            <a:off x="72008" y="771550"/>
            <a:ext cx="8964488" cy="4248472"/>
          </a:xfrm>
        </p:spPr>
        <p:txBody>
          <a:bodyPr>
            <a:normAutofit fontScale="85000" lnSpcReduction="10000"/>
          </a:bodyPr>
          <a:lstStyle>
            <a:extLst/>
          </a:lstStyle>
          <a:p>
            <a:pPr marL="0" indent="0">
              <a:buNone/>
            </a:pPr>
            <a:r>
              <a:rPr lang="es-AR" altLang="x-none" sz="2400" b="1" dirty="0" smtClean="0"/>
              <a:t>   </a:t>
            </a:r>
            <a:r>
              <a:rPr lang="es-AR" altLang="x-none" sz="2800" b="1" dirty="0" smtClean="0">
                <a:solidFill>
                  <a:schemeClr val="accent4">
                    <a:lumMod val="75000"/>
                  </a:schemeClr>
                </a:solidFill>
                <a:latin typeface="Cambria" panose="02040503050406030204" pitchFamily="18" charset="0"/>
              </a:rPr>
              <a:t>La Importancia de Preguntar</a:t>
            </a:r>
            <a:endParaRPr lang="es-AR" altLang="x-none" sz="2400" dirty="0" smtClean="0">
              <a:solidFill>
                <a:schemeClr val="accent4">
                  <a:lumMod val="75000"/>
                </a:schemeClr>
              </a:solidFill>
              <a:latin typeface="Cambria" panose="02040503050406030204" pitchFamily="18" charset="0"/>
            </a:endParaRPr>
          </a:p>
          <a:p>
            <a:pPr marL="0" indent="0">
              <a:buNone/>
            </a:pPr>
            <a:r>
              <a:rPr lang="es-AR" altLang="x-none" sz="1000" dirty="0">
                <a:solidFill>
                  <a:schemeClr val="accent4">
                    <a:lumMod val="75000"/>
                  </a:schemeClr>
                </a:solidFill>
                <a:latin typeface="Cambria" panose="02040503050406030204" pitchFamily="18" charset="0"/>
              </a:rPr>
              <a:t> </a:t>
            </a:r>
            <a:endParaRPr lang="es-AR" altLang="x-none" sz="1000" dirty="0" smtClean="0">
              <a:solidFill>
                <a:schemeClr val="accent4">
                  <a:lumMod val="75000"/>
                </a:schemeClr>
              </a:solidFill>
              <a:latin typeface="Cambria" panose="02040503050406030204" pitchFamily="18" charset="0"/>
            </a:endParaRPr>
          </a:p>
          <a:p>
            <a:pPr>
              <a:buClr>
                <a:srgbClr val="E25E14"/>
              </a:buClr>
              <a:buFont typeface="Wingdings" panose="05000000000000000000" pitchFamily="2" charset="2"/>
              <a:buChar char="q"/>
            </a:pPr>
            <a:r>
              <a:rPr lang="es-AR" altLang="x-none" sz="1900" b="1" dirty="0" smtClean="0">
                <a:latin typeface="Cambria" panose="02040503050406030204" pitchFamily="18" charset="0"/>
              </a:rPr>
              <a:t>Por Qué Preguntar </a:t>
            </a:r>
            <a:r>
              <a:rPr lang="es-AR" altLang="x-none" sz="1900" dirty="0" smtClean="0">
                <a:latin typeface="Cambria" panose="02040503050406030204" pitchFamily="18" charset="0"/>
              </a:rPr>
              <a:t>la pregunta no solo es un ordenador del tema que el consultante desea indagar sino que además es la manifestación de su  intensión y un “permiso” que otorga para conectar con aquello que desea saber.</a:t>
            </a:r>
            <a:endParaRPr lang="es-AR" altLang="x-none" sz="1900" dirty="0">
              <a:latin typeface="Cambria" panose="02040503050406030204" pitchFamily="18" charset="0"/>
            </a:endParaRPr>
          </a:p>
          <a:p>
            <a:pPr>
              <a:buClr>
                <a:srgbClr val="E25E14"/>
              </a:buClr>
              <a:buFont typeface="Wingdings" panose="05000000000000000000" pitchFamily="2" charset="2"/>
              <a:buChar char="q"/>
            </a:pPr>
            <a:r>
              <a:rPr lang="es-AR" altLang="x-none" sz="1900" b="1" dirty="0" smtClean="0">
                <a:latin typeface="Cambria" panose="02040503050406030204" pitchFamily="18" charset="0"/>
              </a:rPr>
              <a:t>Origen de las Preguntas </a:t>
            </a:r>
            <a:r>
              <a:rPr lang="es-AR" altLang="x-none" sz="1900" dirty="0" smtClean="0">
                <a:latin typeface="Cambria" panose="02040503050406030204" pitchFamily="18" charset="0"/>
              </a:rPr>
              <a:t>es conveniente que las preguntas nazcan del alma del consultante, que no copie ejemplos ni modelos de preguntas presentadas en internet, por ejemplo, o planteadas por otra persona, ya que solo es el consultante quien puede estar en consonancia con su aspecto evolutivo y en resonancia con su alma.</a:t>
            </a:r>
            <a:endParaRPr lang="es-AR" altLang="x-none" sz="1900" b="1" dirty="0" smtClean="0">
              <a:latin typeface="Cambria" panose="02040503050406030204" pitchFamily="18" charset="0"/>
            </a:endParaRPr>
          </a:p>
          <a:p>
            <a:pPr>
              <a:buClr>
                <a:srgbClr val="E25E14"/>
              </a:buClr>
              <a:buFont typeface="Wingdings" panose="05000000000000000000" pitchFamily="2" charset="2"/>
              <a:buChar char="q"/>
            </a:pPr>
            <a:r>
              <a:rPr lang="es-AR" altLang="x-none" sz="1900" b="1" dirty="0" smtClean="0">
                <a:latin typeface="Cambria" panose="02040503050406030204" pitchFamily="18" charset="0"/>
              </a:rPr>
              <a:t>Nivel Existencial </a:t>
            </a:r>
            <a:r>
              <a:rPr lang="es-AR" altLang="x-none" sz="1900" dirty="0" smtClean="0">
                <a:latin typeface="Cambria" panose="02040503050406030204" pitchFamily="18" charset="0"/>
              </a:rPr>
              <a:t>las preguntas deben reflejar el propósito o plan divino de la evolución del alma. Esto se plasma en preguntas sobre temas trascendentales que nada tienen que ver con cuestiones materiales o con adivinación de fututo. Este paraliza, conecta al consultante con lo determinado y pre-establecido y atenta contra el libre albedrío y la capacidad de desarrollo.</a:t>
            </a:r>
          </a:p>
          <a:p>
            <a:pPr>
              <a:buClr>
                <a:srgbClr val="E25E14"/>
              </a:buClr>
              <a:buFont typeface="Wingdings" panose="05000000000000000000" pitchFamily="2" charset="2"/>
              <a:buChar char="q"/>
            </a:pPr>
            <a:r>
              <a:rPr lang="es-AR" altLang="x-none" sz="1900" b="1" dirty="0" smtClean="0">
                <a:latin typeface="Cambria" panose="02040503050406030204" pitchFamily="18" charset="0"/>
              </a:rPr>
              <a:t>Vidas Pasadas </a:t>
            </a:r>
            <a:r>
              <a:rPr lang="es-AR" altLang="x-none" sz="1900" dirty="0" smtClean="0">
                <a:latin typeface="Cambria" panose="02040503050406030204" pitchFamily="18" charset="0"/>
              </a:rPr>
              <a:t>este tipo de preguntas en general la persona las realizar por curiosidad y no con la finalidad de modificar algo en su vida. Solo llegará la información sobre el ciclo de existencia que tenga impacto sobre las contingencias del presente para poder desarrollar la evolución.</a:t>
            </a:r>
          </a:p>
          <a:p>
            <a:pPr>
              <a:buClr>
                <a:srgbClr val="E25E14"/>
              </a:buClr>
              <a:buFont typeface="Wingdings" panose="05000000000000000000" pitchFamily="2" charset="2"/>
              <a:buChar char="q"/>
            </a:pPr>
            <a:endParaRPr lang="es-AR" altLang="x-none" sz="1900" dirty="0" smtClean="0">
              <a:latin typeface="Cambria" panose="02040503050406030204" pitchFamily="18" charset="0"/>
            </a:endParaRPr>
          </a:p>
          <a:p>
            <a:pPr>
              <a:buClr>
                <a:srgbClr val="E25E14"/>
              </a:buClr>
              <a:buFont typeface="Wingdings" panose="05000000000000000000" pitchFamily="2" charset="2"/>
              <a:buChar char="q"/>
            </a:pPr>
            <a:endParaRPr lang="es-AR" sz="1900" dirty="0" smtClean="0">
              <a:latin typeface="Cambria" panose="02040503050406030204" pitchFamily="18" charset="0"/>
            </a:endParaRPr>
          </a:p>
        </p:txBody>
      </p:sp>
      <p:sp>
        <p:nvSpPr>
          <p:cNvPr id="10" name="Rectangle 4"/>
          <p:cNvSpPr txBox="1">
            <a:spLocks/>
          </p:cNvSpPr>
          <p:nvPr/>
        </p:nvSpPr>
        <p:spPr>
          <a:xfrm>
            <a:off x="0" y="123478"/>
            <a:ext cx="9144000" cy="554502"/>
          </a:xfrm>
          <a:prstGeom prst="rect">
            <a:avLst/>
          </a:prstGeom>
          <a:solidFill>
            <a:srgbClr val="E25E14"/>
          </a:solidFill>
        </p:spPr>
        <p:txBody>
          <a:bodyPr>
            <a:no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None/>
            </a:pPr>
            <a:r>
              <a:rPr lang="es-AR" sz="3200" dirty="0" smtClean="0">
                <a:solidFill>
                  <a:schemeClr val="bg1"/>
                </a:solidFill>
              </a:rPr>
              <a:t> </a:t>
            </a:r>
            <a:r>
              <a:rPr lang="es-AR" sz="3200" dirty="0">
                <a:solidFill>
                  <a:schemeClr val="bg1"/>
                </a:solidFill>
              </a:rPr>
              <a:t>Infinito </a:t>
            </a:r>
            <a:r>
              <a:rPr lang="es-AR" sz="3200" dirty="0" err="1">
                <a:solidFill>
                  <a:schemeClr val="bg1"/>
                </a:solidFill>
              </a:rPr>
              <a:t>Akashico</a:t>
            </a:r>
            <a:r>
              <a:rPr lang="es-AR" sz="3200" dirty="0">
                <a:solidFill>
                  <a:schemeClr val="bg1"/>
                </a:solidFill>
              </a:rPr>
              <a:t> – Nivel I: Lector</a:t>
            </a:r>
            <a:endParaRPr lang="es-AR" sz="3200" dirty="0">
              <a:solidFill>
                <a:schemeClr val="bg1"/>
              </a:solidFill>
            </a:endParaRPr>
          </a:p>
        </p:txBody>
      </p:sp>
    </p:spTree>
    <p:extLst>
      <p:ext uri="{BB962C8B-B14F-4D97-AF65-F5344CB8AC3E}">
        <p14:creationId xmlns:p14="http://schemas.microsoft.com/office/powerpoint/2010/main" val="2040792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quarter" idx="4294967295"/>
          </p:nvPr>
        </p:nvSpPr>
        <p:spPr>
          <a:xfrm>
            <a:off x="72008" y="771550"/>
            <a:ext cx="8964488" cy="4248472"/>
          </a:xfrm>
        </p:spPr>
        <p:txBody>
          <a:bodyPr>
            <a:normAutofit fontScale="77500" lnSpcReduction="20000"/>
          </a:bodyPr>
          <a:lstStyle>
            <a:extLst/>
          </a:lstStyle>
          <a:p>
            <a:pPr marL="0" indent="0">
              <a:buNone/>
            </a:pPr>
            <a:r>
              <a:rPr lang="es-AR" altLang="x-none" sz="2400" b="1" dirty="0" smtClean="0"/>
              <a:t>   </a:t>
            </a:r>
            <a:r>
              <a:rPr lang="es-AR" altLang="x-none" sz="2800" b="1" dirty="0" smtClean="0">
                <a:solidFill>
                  <a:schemeClr val="accent4">
                    <a:lumMod val="75000"/>
                  </a:schemeClr>
                </a:solidFill>
                <a:latin typeface="Cambria" panose="02040503050406030204" pitchFamily="18" charset="0"/>
              </a:rPr>
              <a:t>La Respuesta en Lenguaje Simbólico</a:t>
            </a:r>
            <a:endParaRPr lang="es-AR" altLang="x-none" sz="2400" dirty="0" smtClean="0">
              <a:solidFill>
                <a:schemeClr val="accent4">
                  <a:lumMod val="75000"/>
                </a:schemeClr>
              </a:solidFill>
              <a:latin typeface="Cambria" panose="02040503050406030204" pitchFamily="18" charset="0"/>
            </a:endParaRPr>
          </a:p>
          <a:p>
            <a:pPr marL="0" indent="0">
              <a:buNone/>
            </a:pPr>
            <a:r>
              <a:rPr lang="es-AR" altLang="x-none" sz="1000" dirty="0">
                <a:solidFill>
                  <a:schemeClr val="accent4">
                    <a:lumMod val="75000"/>
                  </a:schemeClr>
                </a:solidFill>
                <a:latin typeface="Cambria" panose="02040503050406030204" pitchFamily="18" charset="0"/>
              </a:rPr>
              <a:t> </a:t>
            </a:r>
            <a:endParaRPr lang="es-AR" altLang="x-none" sz="1000" dirty="0" smtClean="0">
              <a:solidFill>
                <a:schemeClr val="accent4">
                  <a:lumMod val="75000"/>
                </a:schemeClr>
              </a:solidFill>
              <a:latin typeface="Cambria" panose="02040503050406030204" pitchFamily="18" charset="0"/>
            </a:endParaRPr>
          </a:p>
          <a:p>
            <a:pPr>
              <a:buClr>
                <a:srgbClr val="E25E14"/>
              </a:buClr>
              <a:buFont typeface="Wingdings" panose="05000000000000000000" pitchFamily="2" charset="2"/>
              <a:buChar char="q"/>
            </a:pPr>
            <a:r>
              <a:rPr lang="es-AR" altLang="x-none" sz="1900" b="1" dirty="0" smtClean="0">
                <a:latin typeface="Cambria" panose="02040503050406030204" pitchFamily="18" charset="0"/>
              </a:rPr>
              <a:t>Qué se Responde </a:t>
            </a:r>
            <a:r>
              <a:rPr lang="es-AR" altLang="x-none" sz="1900" dirty="0" smtClean="0">
                <a:latin typeface="Cambria" panose="02040503050406030204" pitchFamily="18" charset="0"/>
              </a:rPr>
              <a:t>solo llegará la información que ayude al consultante a superar su </a:t>
            </a:r>
            <a:r>
              <a:rPr lang="es-AR" altLang="x-none" sz="1900" dirty="0" err="1" smtClean="0">
                <a:latin typeface="Cambria" panose="02040503050406030204" pitchFamily="18" charset="0"/>
              </a:rPr>
              <a:t>estadío</a:t>
            </a:r>
            <a:r>
              <a:rPr lang="es-AR" altLang="x-none" sz="1900" dirty="0" smtClean="0">
                <a:latin typeface="Cambria" panose="02040503050406030204" pitchFamily="18" charset="0"/>
              </a:rPr>
              <a:t> evolutivo. En caso que la respuesta no lo conduzca a un </a:t>
            </a:r>
            <a:r>
              <a:rPr lang="es-AR" altLang="x-none" sz="1900" dirty="0" err="1" smtClean="0">
                <a:latin typeface="Cambria" panose="02040503050406030204" pitchFamily="18" charset="0"/>
              </a:rPr>
              <a:t>estadío</a:t>
            </a:r>
            <a:r>
              <a:rPr lang="es-AR" altLang="x-none" sz="1900" dirty="0" smtClean="0">
                <a:latin typeface="Cambria" panose="02040503050406030204" pitchFamily="18" charset="0"/>
              </a:rPr>
              <a:t> superior, la misma no llegará. Esto no quiere decir que la respuesta sea negativa, podría ser la respuesta más feliz pero si fuera intrascendente para evolucionar, la misma no será canalizada.</a:t>
            </a:r>
            <a:endParaRPr lang="es-AR" altLang="x-none" sz="1900" dirty="0">
              <a:latin typeface="Cambria" panose="02040503050406030204" pitchFamily="18" charset="0"/>
            </a:endParaRPr>
          </a:p>
          <a:p>
            <a:pPr>
              <a:buClr>
                <a:srgbClr val="E25E14"/>
              </a:buClr>
              <a:buFont typeface="Wingdings" panose="05000000000000000000" pitchFamily="2" charset="2"/>
              <a:buChar char="q"/>
            </a:pPr>
            <a:r>
              <a:rPr lang="es-AR" altLang="x-none" sz="1900" b="1" dirty="0" smtClean="0">
                <a:latin typeface="Cambria" panose="02040503050406030204" pitchFamily="18" charset="0"/>
              </a:rPr>
              <a:t>Interpretación </a:t>
            </a:r>
            <a:r>
              <a:rPr lang="es-AR" altLang="x-none" sz="1900" dirty="0" smtClean="0">
                <a:latin typeface="Cambria" panose="02040503050406030204" pitchFamily="18" charset="0"/>
              </a:rPr>
              <a:t>la información llega de manera similar al lenguaje de los sueños, y solo el consultante puede decodificarlo. Por eso, deberá asumirse el compromiso de decodificar el mensaje recibido. Al llegar de manera simbólica se trasciende a la cultura y se interpretará de la manera en que se necesita comprenderlo para evolucionar en el nivel existencial. Por otro lado, se respeta el libre albedrío por lo cual solo el consultante es quien puede comprender el mensaje recibido. Nunca llegará un mensaje que el consultante no esté preparado para recibir y comprender.</a:t>
            </a:r>
            <a:endParaRPr lang="es-AR" altLang="x-none" sz="1900" b="1" dirty="0" smtClean="0">
              <a:latin typeface="Cambria" panose="02040503050406030204" pitchFamily="18" charset="0"/>
            </a:endParaRPr>
          </a:p>
          <a:p>
            <a:pPr>
              <a:buClr>
                <a:srgbClr val="E25E14"/>
              </a:buClr>
              <a:buFont typeface="Wingdings" panose="05000000000000000000" pitchFamily="2" charset="2"/>
              <a:buChar char="q"/>
            </a:pPr>
            <a:r>
              <a:rPr lang="es-AR" altLang="x-none" sz="1900" b="1" dirty="0" smtClean="0">
                <a:latin typeface="Cambria" panose="02040503050406030204" pitchFamily="18" charset="0"/>
              </a:rPr>
              <a:t>Vidas Anteriores </a:t>
            </a:r>
            <a:r>
              <a:rPr lang="es-AR" altLang="x-none" sz="1900" dirty="0" smtClean="0">
                <a:latin typeface="Cambria" panose="02040503050406030204" pitchFamily="18" charset="0"/>
              </a:rPr>
              <a:t>el alma es una unidad, el cuerpo físico es solo su vehículo en los ciclos de existencia, por ende las respuestas de vidas anteriores podrían estar fusionadas con la historia de la vida presente, situaciones que representan hábitos, conductas, emociones, etc. El pasado, presente y futuro del alma no es el mismo que se representa en la consciencia del ciclo actual.</a:t>
            </a:r>
          </a:p>
          <a:p>
            <a:pPr>
              <a:buClr>
                <a:srgbClr val="E25E14"/>
              </a:buClr>
              <a:buFont typeface="Wingdings" panose="05000000000000000000" pitchFamily="2" charset="2"/>
              <a:buChar char="q"/>
            </a:pPr>
            <a:r>
              <a:rPr lang="es-AR" altLang="x-none" sz="1900" b="1" dirty="0" smtClean="0">
                <a:latin typeface="Cambria" panose="02040503050406030204" pitchFamily="18" charset="0"/>
              </a:rPr>
              <a:t>Registro de Respuestas </a:t>
            </a:r>
            <a:r>
              <a:rPr lang="es-AR" altLang="x-none" sz="1900" dirty="0" smtClean="0">
                <a:latin typeface="Cambria" panose="02040503050406030204" pitchFamily="18" charset="0"/>
              </a:rPr>
              <a:t>siempre es conveniente escribir todo lo que se va canalizando, dado que de esa forma se facilita el posterior proceso de dispensación </a:t>
            </a:r>
            <a:r>
              <a:rPr lang="es-AR" altLang="x-none" sz="1900" dirty="0" err="1" smtClean="0">
                <a:latin typeface="Cambria" panose="02040503050406030204" pitchFamily="18" charset="0"/>
              </a:rPr>
              <a:t>karmica</a:t>
            </a:r>
            <a:r>
              <a:rPr lang="es-AR" altLang="x-none" sz="1900" dirty="0" smtClean="0">
                <a:latin typeface="Cambria" panose="02040503050406030204" pitchFamily="18" charset="0"/>
              </a:rPr>
              <a:t>. De esta forma, se podrá repasar cada respuesta cuando se lo desee y se podrá encontrar la relación entre cada respuesta.</a:t>
            </a:r>
          </a:p>
          <a:p>
            <a:pPr>
              <a:buClr>
                <a:srgbClr val="E25E14"/>
              </a:buClr>
              <a:buFont typeface="Wingdings" panose="05000000000000000000" pitchFamily="2" charset="2"/>
              <a:buChar char="q"/>
            </a:pPr>
            <a:endParaRPr lang="es-AR" altLang="x-none" sz="1900" dirty="0" smtClean="0">
              <a:latin typeface="Cambria" panose="02040503050406030204" pitchFamily="18" charset="0"/>
            </a:endParaRPr>
          </a:p>
          <a:p>
            <a:pPr>
              <a:buClr>
                <a:srgbClr val="E25E14"/>
              </a:buClr>
              <a:buFont typeface="Wingdings" panose="05000000000000000000" pitchFamily="2" charset="2"/>
              <a:buChar char="q"/>
            </a:pPr>
            <a:endParaRPr lang="es-AR" sz="1900" dirty="0" smtClean="0">
              <a:latin typeface="Cambria" panose="02040503050406030204" pitchFamily="18" charset="0"/>
            </a:endParaRPr>
          </a:p>
        </p:txBody>
      </p:sp>
      <p:sp>
        <p:nvSpPr>
          <p:cNvPr id="10" name="Rectangle 4"/>
          <p:cNvSpPr txBox="1">
            <a:spLocks/>
          </p:cNvSpPr>
          <p:nvPr/>
        </p:nvSpPr>
        <p:spPr>
          <a:xfrm>
            <a:off x="0" y="123478"/>
            <a:ext cx="9144000" cy="554502"/>
          </a:xfrm>
          <a:prstGeom prst="rect">
            <a:avLst/>
          </a:prstGeom>
          <a:solidFill>
            <a:srgbClr val="E25E14"/>
          </a:solidFill>
        </p:spPr>
        <p:txBody>
          <a:bodyPr>
            <a:no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None/>
            </a:pPr>
            <a:r>
              <a:rPr lang="es-AR" sz="3200" dirty="0" smtClean="0">
                <a:solidFill>
                  <a:schemeClr val="bg1"/>
                </a:solidFill>
              </a:rPr>
              <a:t> </a:t>
            </a:r>
            <a:r>
              <a:rPr lang="es-AR" sz="3200" dirty="0">
                <a:solidFill>
                  <a:schemeClr val="bg1"/>
                </a:solidFill>
              </a:rPr>
              <a:t>Infinito </a:t>
            </a:r>
            <a:r>
              <a:rPr lang="es-AR" sz="3200" dirty="0" err="1">
                <a:solidFill>
                  <a:schemeClr val="bg1"/>
                </a:solidFill>
              </a:rPr>
              <a:t>Akashico</a:t>
            </a:r>
            <a:r>
              <a:rPr lang="es-AR" sz="3200" dirty="0">
                <a:solidFill>
                  <a:schemeClr val="bg1"/>
                </a:solidFill>
              </a:rPr>
              <a:t> – Nivel I: Lector</a:t>
            </a:r>
            <a:endParaRPr lang="es-AR" sz="3200" dirty="0">
              <a:solidFill>
                <a:schemeClr val="bg1"/>
              </a:solidFill>
            </a:endParaRPr>
          </a:p>
        </p:txBody>
      </p:sp>
    </p:spTree>
    <p:extLst>
      <p:ext uri="{BB962C8B-B14F-4D97-AF65-F5344CB8AC3E}">
        <p14:creationId xmlns:p14="http://schemas.microsoft.com/office/powerpoint/2010/main" val="3992134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quarter" idx="4294967295"/>
          </p:nvPr>
        </p:nvSpPr>
        <p:spPr>
          <a:xfrm>
            <a:off x="72008" y="771550"/>
            <a:ext cx="8964488" cy="4248472"/>
          </a:xfrm>
        </p:spPr>
        <p:txBody>
          <a:bodyPr>
            <a:normAutofit fontScale="77500" lnSpcReduction="20000"/>
          </a:bodyPr>
          <a:lstStyle>
            <a:extLst/>
          </a:lstStyle>
          <a:p>
            <a:pPr marL="0" indent="0">
              <a:buNone/>
            </a:pPr>
            <a:r>
              <a:rPr lang="es-AR" altLang="x-none" sz="2400" b="1" dirty="0" smtClean="0"/>
              <a:t>   </a:t>
            </a:r>
            <a:r>
              <a:rPr lang="es-AR" altLang="x-none" sz="2800" b="1" dirty="0" smtClean="0">
                <a:solidFill>
                  <a:schemeClr val="accent4">
                    <a:lumMod val="75000"/>
                  </a:schemeClr>
                </a:solidFill>
                <a:latin typeface="Cambria" panose="02040503050406030204" pitchFamily="18" charset="0"/>
              </a:rPr>
              <a:t>La Liberación del Karma</a:t>
            </a:r>
            <a:endParaRPr lang="es-AR" altLang="x-none" sz="2400" dirty="0" smtClean="0">
              <a:solidFill>
                <a:schemeClr val="accent4">
                  <a:lumMod val="75000"/>
                </a:schemeClr>
              </a:solidFill>
              <a:latin typeface="Cambria" panose="02040503050406030204" pitchFamily="18" charset="0"/>
            </a:endParaRPr>
          </a:p>
          <a:p>
            <a:pPr marL="0" indent="0">
              <a:buNone/>
            </a:pPr>
            <a:r>
              <a:rPr lang="es-AR" altLang="x-none" sz="1000" dirty="0">
                <a:solidFill>
                  <a:schemeClr val="accent4">
                    <a:lumMod val="75000"/>
                  </a:schemeClr>
                </a:solidFill>
                <a:latin typeface="Cambria" panose="02040503050406030204" pitchFamily="18" charset="0"/>
              </a:rPr>
              <a:t> </a:t>
            </a:r>
            <a:endParaRPr lang="es-AR" altLang="x-none" sz="1000" dirty="0" smtClean="0">
              <a:solidFill>
                <a:schemeClr val="accent4">
                  <a:lumMod val="75000"/>
                </a:schemeClr>
              </a:solidFill>
              <a:latin typeface="Cambria" panose="02040503050406030204" pitchFamily="18" charset="0"/>
            </a:endParaRPr>
          </a:p>
          <a:p>
            <a:pPr>
              <a:buClr>
                <a:srgbClr val="E25E14"/>
              </a:buClr>
              <a:buFont typeface="Wingdings" panose="05000000000000000000" pitchFamily="2" charset="2"/>
              <a:buChar char="q"/>
            </a:pPr>
            <a:r>
              <a:rPr lang="es-AR" altLang="x-none" sz="1900" b="1" dirty="0" smtClean="0">
                <a:latin typeface="Cambria" panose="02040503050406030204" pitchFamily="18" charset="0"/>
              </a:rPr>
              <a:t>Qué es el Karma </a:t>
            </a:r>
            <a:r>
              <a:rPr lang="es-AR" altLang="x-none" sz="1900" dirty="0" smtClean="0">
                <a:latin typeface="Cambria" panose="02040503050406030204" pitchFamily="18" charset="0"/>
              </a:rPr>
              <a:t>existen diversos enfoques, lo entendemos centralmente como “deuda acumulada”</a:t>
            </a:r>
            <a:r>
              <a:rPr lang="es-AR" altLang="x-none" sz="1900" dirty="0">
                <a:latin typeface="Cambria" panose="02040503050406030204" pitchFamily="18" charset="0"/>
              </a:rPr>
              <a:t> </a:t>
            </a:r>
            <a:r>
              <a:rPr lang="es-AR" altLang="x-none" sz="1900" dirty="0" smtClean="0">
                <a:latin typeface="Cambria" panose="02040503050406030204" pitchFamily="18" charset="0"/>
              </a:rPr>
              <a:t>que debe saldarse en los diferentes ciclos de la existencia. Cuando el alma lleva esa deuda a la consciencia puede comenzar a dispensarla.  Es la “Ley de causa y efecto”, las consecuencias de las vivencias y experiencias.</a:t>
            </a:r>
          </a:p>
          <a:p>
            <a:pPr>
              <a:buClr>
                <a:srgbClr val="E25E14"/>
              </a:buClr>
              <a:buFont typeface="Wingdings" panose="05000000000000000000" pitchFamily="2" charset="2"/>
              <a:buChar char="q"/>
            </a:pPr>
            <a:r>
              <a:rPr lang="es-AR" altLang="x-none" sz="1900" b="1" dirty="0">
                <a:latin typeface="Cambria" panose="02040503050406030204" pitchFamily="18" charset="0"/>
              </a:rPr>
              <a:t>Efecto Dominó  </a:t>
            </a:r>
            <a:r>
              <a:rPr lang="es-AR" altLang="x-none" sz="1900" dirty="0">
                <a:latin typeface="Cambria" panose="02040503050406030204" pitchFamily="18" charset="0"/>
              </a:rPr>
              <a:t>cada ciclo de la existencia es consecuencia del anterior e impacta sobre el siguiente. Por eso, al abrir Registros </a:t>
            </a:r>
            <a:r>
              <a:rPr lang="es-AR" altLang="x-none" sz="1900" dirty="0" err="1">
                <a:latin typeface="Cambria" panose="02040503050406030204" pitchFamily="18" charset="0"/>
              </a:rPr>
              <a:t>Akashicos</a:t>
            </a:r>
            <a:r>
              <a:rPr lang="es-AR" altLang="x-none" sz="1900" dirty="0">
                <a:latin typeface="Cambria" panose="02040503050406030204" pitchFamily="18" charset="0"/>
              </a:rPr>
              <a:t> también se modifica satisfactoriamente el devenir, siempre que el consultante por su voluntad y </a:t>
            </a:r>
            <a:r>
              <a:rPr lang="es-AR" altLang="x-none" sz="1900" dirty="0" smtClean="0">
                <a:latin typeface="Cambria" panose="02040503050406030204" pitchFamily="18" charset="0"/>
              </a:rPr>
              <a:t>predisposición </a:t>
            </a:r>
            <a:r>
              <a:rPr lang="es-AR" altLang="x-none" sz="1900" dirty="0">
                <a:latin typeface="Cambria" panose="02040503050406030204" pitchFamily="18" charset="0"/>
              </a:rPr>
              <a:t>resuelva las cuestiones que su karma manifiesta</a:t>
            </a:r>
            <a:r>
              <a:rPr lang="es-AR" altLang="x-none" sz="1900" dirty="0" smtClean="0">
                <a:latin typeface="Cambria" panose="02040503050406030204" pitchFamily="18" charset="0"/>
              </a:rPr>
              <a:t>.</a:t>
            </a:r>
          </a:p>
          <a:p>
            <a:pPr>
              <a:buClr>
                <a:srgbClr val="E25E14"/>
              </a:buClr>
              <a:buFont typeface="Wingdings" panose="05000000000000000000" pitchFamily="2" charset="2"/>
              <a:buChar char="q"/>
            </a:pPr>
            <a:r>
              <a:rPr lang="es-AR" altLang="x-none" sz="1900" b="1" dirty="0" smtClean="0">
                <a:latin typeface="Cambria" panose="02040503050406030204" pitchFamily="18" charset="0"/>
              </a:rPr>
              <a:t>Movimiento </a:t>
            </a:r>
            <a:r>
              <a:rPr lang="es-AR" altLang="x-none" sz="1900" b="1" dirty="0">
                <a:latin typeface="Cambria" panose="02040503050406030204" pitchFamily="18" charset="0"/>
              </a:rPr>
              <a:t>Energético </a:t>
            </a:r>
            <a:r>
              <a:rPr lang="es-AR" altLang="x-none" sz="1900" dirty="0">
                <a:latin typeface="Cambria" panose="02040503050406030204" pitchFamily="18" charset="0"/>
              </a:rPr>
              <a:t>cuando se abren los Registros </a:t>
            </a:r>
            <a:r>
              <a:rPr lang="es-AR" altLang="x-none" sz="1900" dirty="0" err="1">
                <a:latin typeface="Cambria" panose="02040503050406030204" pitchFamily="18" charset="0"/>
              </a:rPr>
              <a:t>Akashicos</a:t>
            </a:r>
            <a:r>
              <a:rPr lang="es-AR" altLang="x-none" sz="1900" dirty="0">
                <a:latin typeface="Cambria" panose="02040503050406030204" pitchFamily="18" charset="0"/>
              </a:rPr>
              <a:t>, no solo se produce una “depuración” (acorde a la predisposición y voluntad del consultante) sino también el entorno que lo rodea. De esta forma, la red </a:t>
            </a:r>
            <a:r>
              <a:rPr lang="es-AR" altLang="x-none" sz="1900" dirty="0" err="1">
                <a:latin typeface="Cambria" panose="02040503050406030204" pitchFamily="18" charset="0"/>
              </a:rPr>
              <a:t>karmica</a:t>
            </a:r>
            <a:r>
              <a:rPr lang="es-AR" altLang="x-none" sz="1900" dirty="0">
                <a:latin typeface="Cambria" panose="02040503050406030204" pitchFamily="18" charset="0"/>
              </a:rPr>
              <a:t> se ve favorecida, ya que el devenir es un conjunto de libres albedríos, no solo depende las circunstancias individuales.</a:t>
            </a:r>
          </a:p>
          <a:p>
            <a:pPr>
              <a:buClr>
                <a:srgbClr val="E25E14"/>
              </a:buClr>
              <a:buFont typeface="Wingdings" panose="05000000000000000000" pitchFamily="2" charset="2"/>
              <a:buChar char="q"/>
            </a:pPr>
            <a:r>
              <a:rPr lang="es-AR" altLang="x-none" sz="1900" b="1" dirty="0" smtClean="0">
                <a:latin typeface="Cambria" panose="02040503050406030204" pitchFamily="18" charset="0"/>
              </a:rPr>
              <a:t>Voluntad </a:t>
            </a:r>
            <a:r>
              <a:rPr lang="es-AR" altLang="x-none" sz="1900" dirty="0" smtClean="0">
                <a:latin typeface="Cambria" panose="02040503050406030204" pitchFamily="18" charset="0"/>
              </a:rPr>
              <a:t>es exclusivamente el consultante quien debe comprometerse a interpretar el mensaje recibido en su profundidad sin influencias de otras personas, ya que solamente él en consonancia con la vibración de la historia de su alma podrá interpretar, decodificar, comprender.</a:t>
            </a:r>
          </a:p>
          <a:p>
            <a:pPr>
              <a:buClr>
                <a:srgbClr val="E25E14"/>
              </a:buClr>
              <a:buFont typeface="Wingdings" panose="05000000000000000000" pitchFamily="2" charset="2"/>
              <a:buChar char="q"/>
            </a:pPr>
            <a:r>
              <a:rPr lang="es-AR" altLang="x-none" sz="1900" b="1" dirty="0" smtClean="0">
                <a:latin typeface="Cambria" panose="02040503050406030204" pitchFamily="18" charset="0"/>
              </a:rPr>
              <a:t>Dispensación </a:t>
            </a:r>
            <a:r>
              <a:rPr lang="es-AR" altLang="x-none" sz="1900" dirty="0" smtClean="0">
                <a:latin typeface="Cambria" panose="02040503050406030204" pitchFamily="18" charset="0"/>
              </a:rPr>
              <a:t>es el proceso de desbloqueo </a:t>
            </a:r>
            <a:r>
              <a:rPr lang="es-AR" altLang="x-none" sz="1900" dirty="0" err="1" smtClean="0">
                <a:latin typeface="Cambria" panose="02040503050406030204" pitchFamily="18" charset="0"/>
              </a:rPr>
              <a:t>karmico</a:t>
            </a:r>
            <a:r>
              <a:rPr lang="es-AR" altLang="x-none" sz="1900" dirty="0" smtClean="0">
                <a:latin typeface="Cambria" panose="02040503050406030204" pitchFamily="18" charset="0"/>
              </a:rPr>
              <a:t>, luego de la sesión, por 7 días ininterrumpidos el consultante </a:t>
            </a:r>
            <a:r>
              <a:rPr lang="es-AR" altLang="x-none" sz="1900" dirty="0" err="1" smtClean="0">
                <a:latin typeface="Cambria" panose="02040503050406030204" pitchFamily="18" charset="0"/>
              </a:rPr>
              <a:t>lerá</a:t>
            </a:r>
            <a:r>
              <a:rPr lang="es-AR" altLang="x-none" sz="1900" dirty="0" smtClean="0">
                <a:latin typeface="Cambria" panose="02040503050406030204" pitchFamily="18" charset="0"/>
              </a:rPr>
              <a:t> las preguntas y analizará las respuestas, para hacerlo hay una guía  con técnica de interpretación. El 8vo día deberá tomar un vaso de agua mineral en ayunas.</a:t>
            </a:r>
          </a:p>
          <a:p>
            <a:pPr>
              <a:buClr>
                <a:srgbClr val="E25E14"/>
              </a:buClr>
              <a:buFont typeface="Wingdings" panose="05000000000000000000" pitchFamily="2" charset="2"/>
              <a:buChar char="q"/>
            </a:pPr>
            <a:endParaRPr lang="es-AR" altLang="x-none" sz="1900" dirty="0" smtClean="0">
              <a:latin typeface="Cambria" panose="02040503050406030204" pitchFamily="18" charset="0"/>
            </a:endParaRPr>
          </a:p>
          <a:p>
            <a:pPr>
              <a:buClr>
                <a:srgbClr val="E25E14"/>
              </a:buClr>
              <a:buFont typeface="Wingdings" panose="05000000000000000000" pitchFamily="2" charset="2"/>
              <a:buChar char="q"/>
            </a:pPr>
            <a:endParaRPr lang="es-AR" sz="1900" dirty="0" smtClean="0">
              <a:latin typeface="Cambria" panose="02040503050406030204" pitchFamily="18" charset="0"/>
            </a:endParaRPr>
          </a:p>
        </p:txBody>
      </p:sp>
      <p:sp>
        <p:nvSpPr>
          <p:cNvPr id="10" name="Rectangle 4"/>
          <p:cNvSpPr txBox="1">
            <a:spLocks/>
          </p:cNvSpPr>
          <p:nvPr/>
        </p:nvSpPr>
        <p:spPr>
          <a:xfrm>
            <a:off x="0" y="123478"/>
            <a:ext cx="9144000" cy="554502"/>
          </a:xfrm>
          <a:prstGeom prst="rect">
            <a:avLst/>
          </a:prstGeom>
          <a:solidFill>
            <a:srgbClr val="E25E14"/>
          </a:solidFill>
        </p:spPr>
        <p:txBody>
          <a:bodyPr>
            <a:no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None/>
            </a:pPr>
            <a:r>
              <a:rPr lang="es-AR" sz="3200" dirty="0" smtClean="0">
                <a:solidFill>
                  <a:schemeClr val="bg1"/>
                </a:solidFill>
              </a:rPr>
              <a:t> </a:t>
            </a:r>
            <a:r>
              <a:rPr lang="es-AR" sz="3200" dirty="0">
                <a:solidFill>
                  <a:schemeClr val="bg1"/>
                </a:solidFill>
              </a:rPr>
              <a:t>Infinito </a:t>
            </a:r>
            <a:r>
              <a:rPr lang="es-AR" sz="3200" dirty="0" err="1">
                <a:solidFill>
                  <a:schemeClr val="bg1"/>
                </a:solidFill>
              </a:rPr>
              <a:t>Akashico</a:t>
            </a:r>
            <a:r>
              <a:rPr lang="es-AR" sz="3200" dirty="0">
                <a:solidFill>
                  <a:schemeClr val="bg1"/>
                </a:solidFill>
              </a:rPr>
              <a:t> – Nivel I: Lector</a:t>
            </a:r>
            <a:endParaRPr lang="es-AR" sz="3200" dirty="0">
              <a:solidFill>
                <a:schemeClr val="bg1"/>
              </a:solidFill>
            </a:endParaRPr>
          </a:p>
        </p:txBody>
      </p:sp>
    </p:spTree>
    <p:extLst>
      <p:ext uri="{BB962C8B-B14F-4D97-AF65-F5344CB8AC3E}">
        <p14:creationId xmlns:p14="http://schemas.microsoft.com/office/powerpoint/2010/main" val="3658223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idescreen Presentatio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WidescreenPresentation</Template>
  <TotalTime>0</TotalTime>
  <Words>1185</Words>
  <Application>Microsoft Office PowerPoint</Application>
  <PresentationFormat>Presentación en pantalla (16:9)</PresentationFormat>
  <Paragraphs>65</Paragraphs>
  <Slides>5</Slides>
  <Notes>5</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5</vt:i4>
      </vt:variant>
    </vt:vector>
  </HeadingPairs>
  <TitlesOfParts>
    <vt:vector size="12" baseType="lpstr">
      <vt:lpstr>Agency FB</vt:lpstr>
      <vt:lpstr>Calibri</vt:lpstr>
      <vt:lpstr>Cambria</vt:lpstr>
      <vt:lpstr>Tw Cen MT</vt:lpstr>
      <vt:lpstr>Wingdings</vt:lpstr>
      <vt:lpstr>Wingdings 2</vt:lpstr>
      <vt:lpstr>Widescreen Presentation</vt:lpstr>
      <vt:lpstr>Curso Registros Akashicos</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2014-07-09T05:52:54Z</dcterms:created>
  <dcterms:modified xsi:type="dcterms:W3CDTF">2016-02-22T23:15:36Z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1033</vt:i4>
  </property>
  <property fmtid="{D5CDD505-2E9C-101B-9397-08002B2CF9AE}" pid="3" name="_Version">
    <vt:lpwstr>12.0.4518</vt:lpwstr>
  </property>
</Properties>
</file>